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28800425" cy="35999738"/>
  <p:notesSz cx="9144000" cy="6858000"/>
  <p:embeddedFontLst>
    <p:embeddedFont>
      <p:font typeface="Lato" panose="020F0502020204030203" pitchFamily="34" charset="0"/>
      <p:regular r:id="rId4"/>
      <p:bold r:id="rId5"/>
      <p:italic r:id="rId6"/>
      <p:boldItalic r:id="rId7"/>
    </p:embeddedFont>
    <p:embeddedFont>
      <p:font typeface="Proxima Nova Extrabold" panose="020B0604020202020204" charset="0"/>
      <p:bold r:id="rId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1" roundtripDataSignature="AMtx7mhqso5u4W9mjVaNlMAPPjL745EQL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0" d="100"/>
          <a:sy n="20" d="100"/>
        </p:scale>
        <p:origin x="300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customschemas.google.com/relationships/presentationmetadata" Target="meta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4" Type="http://schemas.openxmlformats.org/officeDocument/2006/relationships/font" Target="fonts/font1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43300" y="514350"/>
            <a:ext cx="2057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2160032" y="5891626"/>
            <a:ext cx="24480361" cy="12533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898"/>
              <a:buFont typeface="Calibri"/>
              <a:buNone/>
              <a:defRPr sz="1889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3600053" y="18908198"/>
            <a:ext cx="21600319" cy="8691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3150"/>
              </a:spcBef>
              <a:spcAft>
                <a:spcPts val="0"/>
              </a:spcAft>
              <a:buClr>
                <a:schemeClr val="dk1"/>
              </a:buClr>
              <a:buSzPts val="7559"/>
              <a:buNone/>
              <a:defRPr sz="7558"/>
            </a:lvl1pPr>
            <a:lvl2pPr lvl="1" algn="ctr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6299"/>
              <a:buNone/>
              <a:defRPr sz="6299"/>
            </a:lvl2pPr>
            <a:lvl3pPr lvl="2" algn="ctr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/>
            </a:lvl3pPr>
            <a:lvl4pPr lvl="3" algn="ctr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sz="5040"/>
            </a:lvl4pPr>
            <a:lvl5pPr lvl="4" algn="ctr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sz="5040"/>
            </a:lvl5pPr>
            <a:lvl6pPr lvl="5" algn="ctr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sz="5040"/>
            </a:lvl6pPr>
            <a:lvl7pPr lvl="6" algn="ctr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sz="5040"/>
            </a:lvl7pPr>
            <a:lvl8pPr lvl="7" algn="ctr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sz="5040"/>
            </a:lvl8pPr>
            <a:lvl9pPr lvl="8" algn="ctr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sz="504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1980029" y="33366432"/>
            <a:ext cx="6480096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9540141" y="33366432"/>
            <a:ext cx="9720143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20340300" y="33366432"/>
            <a:ext cx="6480096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1980029" y="1916661"/>
            <a:ext cx="24840367" cy="6958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1980029" y="9583264"/>
            <a:ext cx="24840367" cy="22841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1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1980029" y="33366432"/>
            <a:ext cx="6480096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9540141" y="33366432"/>
            <a:ext cx="9720143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20340300" y="33366432"/>
            <a:ext cx="6480096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1965030" y="8974945"/>
            <a:ext cx="24840367" cy="14974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898"/>
              <a:buFont typeface="Calibri"/>
              <a:buNone/>
              <a:defRPr sz="1889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1965030" y="24091502"/>
            <a:ext cx="24840367" cy="7874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150"/>
              </a:spcBef>
              <a:spcAft>
                <a:spcPts val="0"/>
              </a:spcAft>
              <a:buClr>
                <a:schemeClr val="dk1"/>
              </a:buClr>
              <a:buSzPts val="7559"/>
              <a:buNone/>
              <a:defRPr sz="7558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rgbClr val="888888"/>
              </a:buClr>
              <a:buSzPts val="6299"/>
              <a:buNone/>
              <a:defRPr sz="6299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rgbClr val="888888"/>
              </a:buClr>
              <a:buSzPts val="5669"/>
              <a:buNone/>
              <a:defRPr sz="5669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rgbClr val="888888"/>
              </a:buClr>
              <a:buSzPts val="5040"/>
              <a:buNone/>
              <a:defRPr sz="504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rgbClr val="888888"/>
              </a:buClr>
              <a:buSzPts val="5040"/>
              <a:buNone/>
              <a:defRPr sz="504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rgbClr val="888888"/>
              </a:buClr>
              <a:buSzPts val="5040"/>
              <a:buNone/>
              <a:defRPr sz="504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rgbClr val="888888"/>
              </a:buClr>
              <a:buSzPts val="5040"/>
              <a:buNone/>
              <a:defRPr sz="504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rgbClr val="888888"/>
              </a:buClr>
              <a:buSzPts val="5040"/>
              <a:buNone/>
              <a:defRPr sz="504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rgbClr val="888888"/>
              </a:buClr>
              <a:buSzPts val="5040"/>
              <a:buNone/>
              <a:defRPr sz="504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1980029" y="33366432"/>
            <a:ext cx="6480096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9540141" y="33366432"/>
            <a:ext cx="9720143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20340300" y="33366432"/>
            <a:ext cx="6480096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1980029" y="1916661"/>
            <a:ext cx="24840367" cy="6958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1980029" y="9583264"/>
            <a:ext cx="12240181" cy="22841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1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14580215" y="9583264"/>
            <a:ext cx="12240181" cy="22841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1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1980029" y="33366432"/>
            <a:ext cx="6480096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9540141" y="33366432"/>
            <a:ext cx="9720143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20340300" y="33366432"/>
            <a:ext cx="6480096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1983780" y="1916661"/>
            <a:ext cx="24840367" cy="6958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1983784" y="8824938"/>
            <a:ext cx="12183928" cy="4324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150"/>
              </a:spcBef>
              <a:spcAft>
                <a:spcPts val="0"/>
              </a:spcAft>
              <a:buClr>
                <a:schemeClr val="dk1"/>
              </a:buClr>
              <a:buSzPts val="7559"/>
              <a:buNone/>
              <a:defRPr sz="7558" b="1"/>
            </a:lvl1pPr>
            <a:lvl2pPr marL="914400" lvl="1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6299"/>
              <a:buNone/>
              <a:defRPr sz="6299" b="1"/>
            </a:lvl2pPr>
            <a:lvl3pPr marL="1371600" lvl="2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3pPr>
            <a:lvl4pPr marL="1828800" lvl="3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sz="5040" b="1"/>
            </a:lvl4pPr>
            <a:lvl5pPr marL="2286000" lvl="4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sz="5040" b="1"/>
            </a:lvl5pPr>
            <a:lvl6pPr marL="2743200" lvl="5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sz="5040" b="1"/>
            </a:lvl6pPr>
            <a:lvl7pPr marL="3200400" lvl="6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sz="5040" b="1"/>
            </a:lvl7pPr>
            <a:lvl8pPr marL="3657600" lvl="7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sz="5040" b="1"/>
            </a:lvl8pPr>
            <a:lvl9pPr marL="4114800" lvl="8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sz="504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1983784" y="13149904"/>
            <a:ext cx="12183928" cy="19341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1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14580217" y="8824938"/>
            <a:ext cx="12243932" cy="4324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150"/>
              </a:spcBef>
              <a:spcAft>
                <a:spcPts val="0"/>
              </a:spcAft>
              <a:buClr>
                <a:schemeClr val="dk1"/>
              </a:buClr>
              <a:buSzPts val="7559"/>
              <a:buNone/>
              <a:defRPr sz="7558" b="1"/>
            </a:lvl1pPr>
            <a:lvl2pPr marL="914400" lvl="1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6299"/>
              <a:buNone/>
              <a:defRPr sz="6299" b="1"/>
            </a:lvl2pPr>
            <a:lvl3pPr marL="1371600" lvl="2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669"/>
              <a:buNone/>
              <a:defRPr sz="5669" b="1"/>
            </a:lvl3pPr>
            <a:lvl4pPr marL="1828800" lvl="3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sz="5040" b="1"/>
            </a:lvl4pPr>
            <a:lvl5pPr marL="2286000" lvl="4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sz="5040" b="1"/>
            </a:lvl5pPr>
            <a:lvl6pPr marL="2743200" lvl="5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sz="5040" b="1"/>
            </a:lvl6pPr>
            <a:lvl7pPr marL="3200400" lvl="6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sz="5040" b="1"/>
            </a:lvl7pPr>
            <a:lvl8pPr marL="3657600" lvl="7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sz="5040" b="1"/>
            </a:lvl8pPr>
            <a:lvl9pPr marL="4114800" lvl="8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sz="504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14580217" y="13149904"/>
            <a:ext cx="12243932" cy="19341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1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1980029" y="33366432"/>
            <a:ext cx="6480096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9540141" y="33366432"/>
            <a:ext cx="9720143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20340300" y="33366432"/>
            <a:ext cx="6480096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1980029" y="1916661"/>
            <a:ext cx="24840367" cy="6958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1980029" y="33366432"/>
            <a:ext cx="6480096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9540141" y="33366432"/>
            <a:ext cx="9720143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20340300" y="33366432"/>
            <a:ext cx="6480096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1980029" y="33366432"/>
            <a:ext cx="6480096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9540141" y="33366432"/>
            <a:ext cx="9720143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20340300" y="33366432"/>
            <a:ext cx="6480096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1983780" y="2399982"/>
            <a:ext cx="9288887" cy="8399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79"/>
              <a:buFont typeface="Calibri"/>
              <a:buNone/>
              <a:defRPr sz="1007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12243932" y="5183304"/>
            <a:ext cx="14580215" cy="25583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868617" algn="l">
              <a:lnSpc>
                <a:spcPct val="90000"/>
              </a:lnSpc>
              <a:spcBef>
                <a:spcPts val="3150"/>
              </a:spcBef>
              <a:spcAft>
                <a:spcPts val="0"/>
              </a:spcAft>
              <a:buClr>
                <a:schemeClr val="dk1"/>
              </a:buClr>
              <a:buSzPts val="10079"/>
              <a:buChar char="•"/>
              <a:defRPr sz="10079"/>
            </a:lvl1pPr>
            <a:lvl2pPr marL="914400" lvl="1" indent="-788607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8819"/>
              <a:buChar char="•"/>
              <a:defRPr sz="8819"/>
            </a:lvl2pPr>
            <a:lvl3pPr marL="1371600" lvl="2" indent="-708597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7559"/>
              <a:buChar char="•"/>
              <a:defRPr sz="7558"/>
            </a:lvl3pPr>
            <a:lvl4pPr marL="1828800" lvl="3" indent="-628587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6299"/>
              <a:buChar char="•"/>
              <a:defRPr sz="6299"/>
            </a:lvl4pPr>
            <a:lvl5pPr marL="2286000" lvl="4" indent="-628586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6299"/>
              <a:buChar char="•"/>
              <a:defRPr sz="6299"/>
            </a:lvl5pPr>
            <a:lvl6pPr marL="2743200" lvl="5" indent="-628586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6299"/>
              <a:buChar char="•"/>
              <a:defRPr sz="6299"/>
            </a:lvl6pPr>
            <a:lvl7pPr marL="3200400" lvl="6" indent="-628586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6299"/>
              <a:buChar char="•"/>
              <a:defRPr sz="6299"/>
            </a:lvl7pPr>
            <a:lvl8pPr marL="3657600" lvl="7" indent="-628586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6299"/>
              <a:buChar char="•"/>
              <a:defRPr sz="6299"/>
            </a:lvl8pPr>
            <a:lvl9pPr marL="4114800" lvl="8" indent="-628586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6299"/>
              <a:buChar char="•"/>
              <a:defRPr sz="6299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1983780" y="10799922"/>
            <a:ext cx="9288887" cy="2000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150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sz="5040"/>
            </a:lvl1pPr>
            <a:lvl2pPr marL="914400" lvl="1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4410"/>
              <a:buNone/>
              <a:defRPr sz="4410"/>
            </a:lvl2pPr>
            <a:lvl3pPr marL="1371600" lvl="2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3780"/>
              <a:buNone/>
              <a:defRPr sz="3780"/>
            </a:lvl3pPr>
            <a:lvl4pPr marL="1828800" lvl="3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3150"/>
              <a:buNone/>
              <a:defRPr sz="3150"/>
            </a:lvl4pPr>
            <a:lvl5pPr marL="2286000" lvl="4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3150"/>
              <a:buNone/>
              <a:defRPr sz="3150"/>
            </a:lvl5pPr>
            <a:lvl6pPr marL="2743200" lvl="5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3150"/>
              <a:buNone/>
              <a:defRPr sz="3150"/>
            </a:lvl6pPr>
            <a:lvl7pPr marL="3200400" lvl="6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3150"/>
              <a:buNone/>
              <a:defRPr sz="3150"/>
            </a:lvl7pPr>
            <a:lvl8pPr marL="3657600" lvl="7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3150"/>
              <a:buNone/>
              <a:defRPr sz="3150"/>
            </a:lvl8pPr>
            <a:lvl9pPr marL="4114800" lvl="8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3150"/>
              <a:buNone/>
              <a:defRPr sz="315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1980029" y="33366432"/>
            <a:ext cx="6480096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9540141" y="33366432"/>
            <a:ext cx="9720143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20340300" y="33366432"/>
            <a:ext cx="6480096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1983780" y="2399982"/>
            <a:ext cx="9288887" cy="8399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79"/>
              <a:buFont typeface="Calibri"/>
              <a:buNone/>
              <a:defRPr sz="1007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12243932" y="5183304"/>
            <a:ext cx="14580215" cy="25583147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1983780" y="10799922"/>
            <a:ext cx="9288887" cy="2000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150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sz="5040"/>
            </a:lvl1pPr>
            <a:lvl2pPr marL="914400" lvl="1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4410"/>
              <a:buNone/>
              <a:defRPr sz="4410"/>
            </a:lvl2pPr>
            <a:lvl3pPr marL="1371600" lvl="2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3780"/>
              <a:buNone/>
              <a:defRPr sz="3780"/>
            </a:lvl3pPr>
            <a:lvl4pPr marL="1828800" lvl="3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3150"/>
              <a:buNone/>
              <a:defRPr sz="3150"/>
            </a:lvl4pPr>
            <a:lvl5pPr marL="2286000" lvl="4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3150"/>
              <a:buNone/>
              <a:defRPr sz="3150"/>
            </a:lvl5pPr>
            <a:lvl6pPr marL="2743200" lvl="5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3150"/>
              <a:buNone/>
              <a:defRPr sz="3150"/>
            </a:lvl6pPr>
            <a:lvl7pPr marL="3200400" lvl="6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3150"/>
              <a:buNone/>
              <a:defRPr sz="3150"/>
            </a:lvl7pPr>
            <a:lvl8pPr marL="3657600" lvl="7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3150"/>
              <a:buNone/>
              <a:defRPr sz="3150"/>
            </a:lvl8pPr>
            <a:lvl9pPr marL="4114800" lvl="8" indent="-2286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3150"/>
              <a:buNone/>
              <a:defRPr sz="315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1980029" y="33366432"/>
            <a:ext cx="6480096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9540141" y="33366432"/>
            <a:ext cx="9720143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20340300" y="33366432"/>
            <a:ext cx="6480096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1980029" y="1916661"/>
            <a:ext cx="24840367" cy="6958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2979461" y="8583832"/>
            <a:ext cx="22841503" cy="24840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1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1980029" y="33366432"/>
            <a:ext cx="6480096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9540141" y="33366432"/>
            <a:ext cx="9720143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20340300" y="33366432"/>
            <a:ext cx="6480096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8461295" y="14065664"/>
            <a:ext cx="30508114" cy="6210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-4138891" y="8035575"/>
            <a:ext cx="30508114" cy="18270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1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1980029" y="33366432"/>
            <a:ext cx="6480096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9540141" y="33366432"/>
            <a:ext cx="9720143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20340300" y="33366432"/>
            <a:ext cx="6480096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1980029" y="1916661"/>
            <a:ext cx="24840367" cy="6958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859"/>
              <a:buFont typeface="Calibri"/>
              <a:buNone/>
              <a:defRPr sz="1385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1980029" y="9583264"/>
            <a:ext cx="24840367" cy="22841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788607" algn="l" rtl="0">
              <a:lnSpc>
                <a:spcPct val="90000"/>
              </a:lnSpc>
              <a:spcBef>
                <a:spcPts val="3150"/>
              </a:spcBef>
              <a:spcAft>
                <a:spcPts val="0"/>
              </a:spcAft>
              <a:buClr>
                <a:schemeClr val="dk1"/>
              </a:buClr>
              <a:buSzPts val="8819"/>
              <a:buFont typeface="Arial"/>
              <a:buChar char="•"/>
              <a:defRPr sz="88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708597" algn="l" rtl="0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7559"/>
              <a:buFont typeface="Arial"/>
              <a:buChar char="•"/>
              <a:defRPr sz="755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628587" algn="l" rtl="0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6299"/>
              <a:buFont typeface="Arial"/>
              <a:buChar char="•"/>
              <a:defRPr sz="62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588582" algn="l" rtl="0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669"/>
              <a:buFont typeface="Arial"/>
              <a:buChar char="•"/>
              <a:defRPr sz="56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588582" algn="l" rtl="0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669"/>
              <a:buFont typeface="Arial"/>
              <a:buChar char="•"/>
              <a:defRPr sz="56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588582" algn="l" rtl="0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669"/>
              <a:buFont typeface="Arial"/>
              <a:buChar char="•"/>
              <a:defRPr sz="56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588582" algn="l" rtl="0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669"/>
              <a:buFont typeface="Arial"/>
              <a:buChar char="•"/>
              <a:defRPr sz="56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588582" algn="l" rtl="0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669"/>
              <a:buFont typeface="Arial"/>
              <a:buChar char="•"/>
              <a:defRPr sz="56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588582" algn="l" rtl="0">
              <a:lnSpc>
                <a:spcPct val="90000"/>
              </a:lnSpc>
              <a:spcBef>
                <a:spcPts val="1575"/>
              </a:spcBef>
              <a:spcAft>
                <a:spcPts val="0"/>
              </a:spcAft>
              <a:buClr>
                <a:schemeClr val="dk1"/>
              </a:buClr>
              <a:buSzPts val="5669"/>
              <a:buFont typeface="Arial"/>
              <a:buChar char="•"/>
              <a:defRPr sz="566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1980029" y="33366432"/>
            <a:ext cx="6480096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9540141" y="33366432"/>
            <a:ext cx="9720143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20340300" y="33366432"/>
            <a:ext cx="6480096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80"/>
              <a:buFont typeface="Arial"/>
              <a:buNone/>
              <a:defRPr sz="37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title="logo_principal_7 enpssan_negativa.png"/>
          <p:cNvPicPr preferRelativeResize="0"/>
          <p:nvPr/>
        </p:nvPicPr>
        <p:blipFill rotWithShape="1">
          <a:blip r:embed="rId4">
            <a:alphaModFix/>
          </a:blip>
          <a:srcRect l="-2435" r="994"/>
          <a:stretch/>
        </p:blipFill>
        <p:spPr>
          <a:xfrm>
            <a:off x="11230901" y="2824135"/>
            <a:ext cx="6755698" cy="200854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3189247" y="5333573"/>
            <a:ext cx="232152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/>
              <a:buNone/>
            </a:pPr>
            <a:r>
              <a:rPr lang="pt-BR" sz="5100" i="0" u="none" strike="noStrike" cap="none">
                <a:solidFill>
                  <a:srgbClr val="385623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TITLE </a:t>
            </a:r>
            <a:endParaRPr sz="1400" i="0" u="none" strike="noStrike" cap="none">
              <a:solidFill>
                <a:srgbClr val="000000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1703791" y="6331856"/>
            <a:ext cx="25809900" cy="307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/>
              <a:buNone/>
            </a:pPr>
            <a:r>
              <a:rPr lang="pt-BR" sz="51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Name</a:t>
            </a:r>
            <a:r>
              <a:rPr lang="pt-BR" sz="51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01</a:t>
            </a:r>
            <a:r>
              <a:rPr lang="pt-BR" sz="5100" b="0" i="0" u="none" strike="noStrike" cap="none" baseline="30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pt-BR" sz="51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, </a:t>
            </a:r>
            <a:r>
              <a:rPr lang="pt-BR" sz="51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Name</a:t>
            </a:r>
            <a:r>
              <a:rPr lang="pt-BR" sz="51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02</a:t>
            </a:r>
            <a:r>
              <a:rPr lang="pt-BR" sz="5100" b="0" i="0" u="none" strike="noStrike" cap="none" baseline="30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pt-BR" sz="51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, </a:t>
            </a:r>
            <a:r>
              <a:rPr lang="pt-BR" sz="51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Name</a:t>
            </a:r>
            <a:r>
              <a:rPr lang="pt-BR" sz="51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03</a:t>
            </a:r>
            <a:r>
              <a:rPr lang="pt-BR" sz="5100" b="0" i="0" u="none" strike="noStrike" cap="none" baseline="30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endParaRPr sz="5100" b="0" i="0" u="none" strike="noStrike" cap="none" baseline="30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pt-BR" sz="4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email@aaa.com.br (e-mail do autor principal/</a:t>
            </a:r>
            <a:r>
              <a:rPr lang="pt-BR" sz="42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Main</a:t>
            </a:r>
            <a:r>
              <a:rPr lang="pt-BR" sz="4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42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Author´s</a:t>
            </a:r>
            <a:r>
              <a:rPr lang="pt-BR" sz="4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42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email</a:t>
            </a:r>
            <a:r>
              <a:rPr lang="pt-BR" sz="4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br>
              <a:rPr lang="pt-BR" sz="5867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pt-BR" sz="4200" b="0" i="0" u="none" strike="noStrike" cap="none" baseline="30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pt-BR" sz="4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42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University</a:t>
            </a:r>
            <a:r>
              <a:rPr lang="pt-BR" sz="4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01, </a:t>
            </a:r>
            <a:r>
              <a:rPr lang="pt-BR" sz="4200" b="0" i="0" u="none" strike="noStrike" cap="none" baseline="30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pt-BR" sz="4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42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University</a:t>
            </a:r>
            <a:r>
              <a:rPr lang="pt-BR" sz="4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02, City, </a:t>
            </a:r>
            <a:r>
              <a:rPr lang="pt-BR" sz="42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State</a:t>
            </a:r>
            <a:r>
              <a:rPr lang="pt-BR" sz="4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Country.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2603098" y="9494952"/>
            <a:ext cx="1238100" cy="6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1" i="0" u="none" strike="noStrike" cap="none">
              <a:solidFill>
                <a:srgbClr val="2F549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15233536" y="9491116"/>
            <a:ext cx="6686700" cy="13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200" b="1" i="0" u="none" strike="noStrike" cap="none" dirty="0">
                <a:solidFill>
                  <a:srgbClr val="38562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RESULTADOS/RESULTS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1523701" y="21387577"/>
            <a:ext cx="12876600" cy="1086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buSzPts val="2800"/>
            </a:pPr>
            <a:r>
              <a:rPr lang="pt-BR" sz="2800" dirty="0">
                <a:solidFill>
                  <a:schemeClr val="dk1"/>
                </a:solidFill>
              </a:rPr>
              <a:t>Dê preferência a esquemas e ilustrações para descrever os procedimentos empregados em seu trabalho.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Give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preference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schemes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illustrations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describe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procedures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employed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your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nonononononono</a:t>
            </a:r>
            <a:endParaRPr sz="2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5272853" y="10424123"/>
            <a:ext cx="12545700" cy="4031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buSzPts val="2800"/>
            </a:pPr>
            <a:r>
              <a:rPr lang="pt-BR" sz="2800" dirty="0">
                <a:solidFill>
                  <a:schemeClr val="dk1"/>
                </a:solidFill>
              </a:rPr>
              <a:t>Evite o uso excessivo de texto. Dê preferência a tabelas e figuras para descrever os resultados do seu trabalho.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Avoid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excessive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use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Give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preference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tables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figures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describe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results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from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your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nononononononononononononononononononononononononononononononononononononononononononononononononononononononononononono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TABELA/TABLE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Nononononononononnononononononnonoonnononononononono</a:t>
            </a:r>
            <a:endParaRPr sz="2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523699" y="20537426"/>
            <a:ext cx="12810767" cy="444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200" b="1" i="0" u="none" strike="noStrike" cap="none" dirty="0">
                <a:solidFill>
                  <a:srgbClr val="38562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MATERIAL E MÉTODOS/MATERIALS AND METHODS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1526593" y="14653214"/>
            <a:ext cx="7941872" cy="14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200" b="1" i="0" u="none" strike="noStrike" cap="none" dirty="0">
                <a:solidFill>
                  <a:srgbClr val="38562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OBJETIVO/OBJECTIVE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1585323" y="9403104"/>
            <a:ext cx="7145721" cy="10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200" b="1" dirty="0">
                <a:solidFill>
                  <a:srgbClr val="385623"/>
                </a:solidFill>
                <a:latin typeface="Times New Roman"/>
                <a:cs typeface="Times New Roman"/>
                <a:sym typeface="Proxima Nova Extrabold"/>
              </a:rPr>
              <a:t>INTRODUÇÃO/INTRODUCTION </a:t>
            </a:r>
            <a:endParaRPr sz="3200" b="1" dirty="0">
              <a:solidFill>
                <a:srgbClr val="385623"/>
              </a:solidFill>
              <a:latin typeface="Times New Roman"/>
              <a:cs typeface="Times New Roman"/>
              <a:sym typeface="Proxima Nova Extrabold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1523700" y="10475580"/>
            <a:ext cx="12876600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buSzPts val="2800"/>
            </a:pPr>
            <a:r>
              <a:rPr lang="pt-BR" sz="2800" dirty="0">
                <a:solidFill>
                  <a:schemeClr val="dk1"/>
                </a:solidFill>
              </a:rPr>
              <a:t>Você deve escrever uma breve introdução. Evite escrever um texto longo. </a:t>
            </a:r>
          </a:p>
          <a:p>
            <a:pPr lvl="0" algn="just">
              <a:buSzPts val="2800"/>
            </a:pPr>
            <a:r>
              <a:rPr lang="pt-BR" sz="2800" dirty="0" err="1">
                <a:solidFill>
                  <a:schemeClr val="dk1"/>
                </a:solidFill>
              </a:rPr>
              <a:t>You</a:t>
            </a:r>
            <a:r>
              <a:rPr lang="pt-BR" sz="2800" dirty="0">
                <a:solidFill>
                  <a:schemeClr val="dk1"/>
                </a:solidFill>
              </a:rPr>
              <a:t>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should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write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short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Avoid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writing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long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onononononononononononononononononononononononononon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</a:t>
            </a:r>
            <a:endParaRPr sz="2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15221240" y="22549706"/>
            <a:ext cx="7785429" cy="7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200" b="1" i="0" u="none" strike="noStrike" cap="none" dirty="0">
                <a:solidFill>
                  <a:srgbClr val="38562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CONCLUSÕESCONCLUSIONS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"/>
          <p:cNvSpPr/>
          <p:nvPr/>
        </p:nvSpPr>
        <p:spPr>
          <a:xfrm rot="10800000" flipH="1">
            <a:off x="1457867" y="10154347"/>
            <a:ext cx="12876600" cy="60900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56"/>
              <a:buFont typeface="Arial"/>
              <a:buNone/>
            </a:pPr>
            <a:endParaRPr sz="7256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1523700" y="15619749"/>
            <a:ext cx="12876600" cy="39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nonononononononononononononononononononononononononononononononononononononononononononononononononononononononononononononononononononononononononononononononononononononononononononononononononononononononononononononononononononononononononononononononononononon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no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15226925" y="14329997"/>
            <a:ext cx="12381300" cy="2685600"/>
          </a:xfrm>
          <a:prstGeom prst="rect">
            <a:avLst/>
          </a:prstGeom>
          <a:solidFill>
            <a:srgbClr val="8DA9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56"/>
              <a:buFont typeface="Arial"/>
              <a:buNone/>
            </a:pPr>
            <a:endParaRPr sz="7256" b="0" i="0" u="none" strike="noStrike" cap="none">
              <a:solidFill>
                <a:schemeClr val="lt1"/>
              </a:solidFill>
              <a:highlight>
                <a:srgbClr val="00008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15212670" y="23551373"/>
            <a:ext cx="12545700" cy="224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Você deve apresentar tópicos que transmitam as principais conclusões da sua pesquisa.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should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give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bullet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point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that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convey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core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findings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your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research</a:t>
            </a: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2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Nonononononononononononononononononononononononononononononononononononononononononononononononononononononononononononono</a:t>
            </a:r>
            <a:endParaRPr sz="2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"/>
          <p:cNvSpPr/>
          <p:nvPr/>
        </p:nvSpPr>
        <p:spPr>
          <a:xfrm>
            <a:off x="1749926" y="2428475"/>
            <a:ext cx="5290800" cy="3645600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dash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34"/>
              <a:buFont typeface="Arial"/>
              <a:buNone/>
            </a:pPr>
            <a:r>
              <a:rPr lang="pt-BR" sz="5334" b="0" i="0" u="none" strike="noStrike" cap="none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  <a:t>Logo (6,5cm height) of your institution</a:t>
            </a:r>
            <a:endParaRPr sz="5334" b="0" i="0" u="none" strike="noStrike" cap="none">
              <a:solidFill>
                <a:srgbClr val="38562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"/>
          <p:cNvSpPr/>
          <p:nvPr/>
        </p:nvSpPr>
        <p:spPr>
          <a:xfrm>
            <a:off x="22589740" y="2439560"/>
            <a:ext cx="5290800" cy="3645600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dash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34"/>
              <a:buFont typeface="Arial"/>
              <a:buNone/>
            </a:pPr>
            <a:r>
              <a:rPr lang="pt-BR" sz="5334" b="0" i="0" u="none" strike="noStrike" cap="none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  <a:t>Logo (6,5cm height) of your institution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"/>
          <p:cNvSpPr/>
          <p:nvPr/>
        </p:nvSpPr>
        <p:spPr>
          <a:xfrm rot="10800000" flipH="1">
            <a:off x="15334746" y="10156472"/>
            <a:ext cx="12532500" cy="60900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56"/>
              <a:buFont typeface="Arial"/>
              <a:buNone/>
            </a:pPr>
            <a:endParaRPr sz="7256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"/>
          <p:cNvSpPr/>
          <p:nvPr/>
        </p:nvSpPr>
        <p:spPr>
          <a:xfrm rot="10800000" flipH="1">
            <a:off x="1602533" y="15325299"/>
            <a:ext cx="12876600" cy="60900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56"/>
              <a:buFont typeface="Arial"/>
              <a:buNone/>
            </a:pPr>
            <a:endParaRPr sz="7256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"/>
          <p:cNvSpPr/>
          <p:nvPr/>
        </p:nvSpPr>
        <p:spPr>
          <a:xfrm rot="10800000" flipH="1">
            <a:off x="1602533" y="21196526"/>
            <a:ext cx="12876600" cy="60900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56"/>
              <a:buFont typeface="Arial"/>
              <a:buNone/>
            </a:pPr>
            <a:endParaRPr sz="7256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"/>
          <p:cNvSpPr txBox="1"/>
          <p:nvPr/>
        </p:nvSpPr>
        <p:spPr>
          <a:xfrm>
            <a:off x="15226915" y="17282933"/>
            <a:ext cx="12381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Nononononnonononononononononononononononononnononononononono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"/>
          <p:cNvSpPr/>
          <p:nvPr/>
        </p:nvSpPr>
        <p:spPr>
          <a:xfrm>
            <a:off x="15272850" y="18229162"/>
            <a:ext cx="12381300" cy="2685600"/>
          </a:xfrm>
          <a:prstGeom prst="rect">
            <a:avLst/>
          </a:prstGeom>
          <a:solidFill>
            <a:srgbClr val="8DA9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56"/>
              <a:buFont typeface="Arial"/>
              <a:buNone/>
            </a:pPr>
            <a:endParaRPr sz="7256" b="0" i="0" u="none" strike="noStrike" cap="none">
              <a:solidFill>
                <a:schemeClr val="lt1"/>
              </a:solidFill>
              <a:highlight>
                <a:srgbClr val="00008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"/>
          <p:cNvSpPr txBox="1"/>
          <p:nvPr/>
        </p:nvSpPr>
        <p:spPr>
          <a:xfrm>
            <a:off x="15250483" y="21337775"/>
            <a:ext cx="123342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6934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FIGURA/FIGURE 1</a:t>
            </a:r>
            <a:r>
              <a:rPr lang="pt-BR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pt-BR" sz="2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noonononononononononononononononon</a:t>
            </a:r>
            <a:endParaRPr sz="2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 rot="10800000" flipH="1">
            <a:off x="15221241" y="23248234"/>
            <a:ext cx="12532500" cy="60900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56"/>
              <a:buFont typeface="Arial"/>
              <a:buNone/>
            </a:pPr>
            <a:endParaRPr sz="7256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"/>
          <p:cNvSpPr txBox="1"/>
          <p:nvPr/>
        </p:nvSpPr>
        <p:spPr>
          <a:xfrm>
            <a:off x="15329069" y="25750631"/>
            <a:ext cx="13241669" cy="797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200" b="1" i="0" u="none" strike="noStrike" cap="none" dirty="0">
                <a:solidFill>
                  <a:srgbClr val="38562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AGRADECIMENTOS/ACKNOWLEDGEMENTS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 txBox="1"/>
          <p:nvPr/>
        </p:nvSpPr>
        <p:spPr>
          <a:xfrm>
            <a:off x="15329070" y="28728909"/>
            <a:ext cx="7973381" cy="609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200" b="1" i="0" u="none" strike="noStrike" cap="none" dirty="0">
                <a:solidFill>
                  <a:srgbClr val="38562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REFERÊNCIAS/REFERENCES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/>
          <p:nvPr/>
        </p:nvSpPr>
        <p:spPr>
          <a:xfrm rot="10800000" flipH="1">
            <a:off x="15329071" y="29432754"/>
            <a:ext cx="12532500" cy="60900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56"/>
              <a:buFont typeface="Arial"/>
              <a:buNone/>
            </a:pPr>
            <a:endParaRPr sz="7256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"/>
          <p:cNvSpPr txBox="1"/>
          <p:nvPr/>
        </p:nvSpPr>
        <p:spPr>
          <a:xfrm>
            <a:off x="15329071" y="26739858"/>
            <a:ext cx="12545700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buSzPts val="2400"/>
            </a:pPr>
            <a:r>
              <a:rPr lang="pt-BR" sz="2400" dirty="0">
                <a:solidFill>
                  <a:schemeClr val="dk1"/>
                </a:solidFill>
              </a:rPr>
              <a:t>Não se esqueça de citar as agências financiadoras.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Don’t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forget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cite </a:t>
            </a:r>
            <a:r>
              <a:rPr lang="pt-BR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funding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agencies. Nonononononononononononononononononononononononononononononononononononononononononononononononononononononononononononononononononononononononononononononononononononononononononononononononononononononononononono</a:t>
            </a: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"/>
          <p:cNvSpPr txBox="1"/>
          <p:nvPr/>
        </p:nvSpPr>
        <p:spPr>
          <a:xfrm>
            <a:off x="15329071" y="29587519"/>
            <a:ext cx="12545700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buSzPts val="1800"/>
            </a:pPr>
            <a:r>
              <a:rPr lang="pt-BR" sz="1800" dirty="0">
                <a:solidFill>
                  <a:schemeClr val="dk1"/>
                </a:solidFill>
              </a:rPr>
              <a:t>Você deve adicionar uma pequena lista (até 5 referências) para o trabalho apresentado.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</a:t>
            </a:r>
            <a:r>
              <a:rPr lang="pt-BR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should</a:t>
            </a:r>
            <a:r>
              <a:rPr lang="pt-BR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</a:t>
            </a:r>
            <a:r>
              <a:rPr lang="pt-BR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pt-BR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small</a:t>
            </a:r>
            <a:r>
              <a:rPr lang="pt-BR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list</a:t>
            </a:r>
            <a:r>
              <a:rPr lang="pt-BR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pt-BR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up</a:t>
            </a:r>
            <a:r>
              <a:rPr lang="pt-BR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</a:t>
            </a:r>
            <a:r>
              <a:rPr lang="pt-BR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5 </a:t>
            </a:r>
            <a:r>
              <a:rPr lang="pt-BR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references</a:t>
            </a:r>
            <a:r>
              <a:rPr lang="pt-BR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for </a:t>
            </a:r>
            <a:r>
              <a:rPr lang="pt-BR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pt-BR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</a:t>
            </a:r>
            <a:r>
              <a:rPr lang="pt-BR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presented</a:t>
            </a:r>
            <a:r>
              <a:rPr lang="pt-BR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Nonononononononononononononononononononononononononononononononononononononononononnonononononononononononononononononononononononononononononononononoonononononononononononononononononononononononononononononononono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"/>
          <p:cNvSpPr/>
          <p:nvPr/>
        </p:nvSpPr>
        <p:spPr>
          <a:xfrm rot="10800000" flipH="1">
            <a:off x="15346213" y="26446643"/>
            <a:ext cx="12532500" cy="60900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56"/>
              <a:buFont typeface="Arial"/>
              <a:buNone/>
            </a:pPr>
            <a:endParaRPr sz="7256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274</Words>
  <Application>Microsoft Office PowerPoint</Application>
  <PresentationFormat>Personalizar</PresentationFormat>
  <Paragraphs>32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Times New Roman</vt:lpstr>
      <vt:lpstr>Arial</vt:lpstr>
      <vt:lpstr>Lato</vt:lpstr>
      <vt:lpstr>Proxima Nova Extrabold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Rosane Cavalcante</cp:lastModifiedBy>
  <cp:revision>4</cp:revision>
  <dcterms:modified xsi:type="dcterms:W3CDTF">2026-09-28T21:11:19Z</dcterms:modified>
</cp:coreProperties>
</file>