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61" r:id="rId4"/>
    <p:sldId id="262" r:id="rId5"/>
    <p:sldId id="263" r:id="rId6"/>
    <p:sldId id="266" r:id="rId7"/>
    <p:sldId id="267" r:id="rId8"/>
    <p:sldId id="268" r:id="rId9"/>
    <p:sldId id="265" r:id="rId10"/>
  </p:sldIdLst>
  <p:sldSz cx="18288000" cy="10287000"/>
  <p:notesSz cx="6858000" cy="9144000"/>
  <p:embeddedFontLst>
    <p:embeddedFont>
      <p:font typeface="Inter" panose="020B0604020202020204" charset="0"/>
      <p:regular r:id="rId12"/>
      <p:bold r:id="rId13"/>
      <p:italic r:id="rId14"/>
      <p:boldItalic r:id="rId15"/>
    </p:embeddedFont>
    <p:embeddedFont>
      <p:font typeface="Poppins" panose="00000500000000000000" pitchFamily="2" charset="0"/>
      <p:regular r:id="rId16"/>
      <p:bold r:id="rId17"/>
      <p:boldItalic r:id="rId18"/>
    </p:embeddedFont>
    <p:embeddedFont>
      <p:font typeface="PT Sans" panose="020B0503020203020204" pitchFamily="34" charset="0"/>
      <p:regular r:id="rId19"/>
      <p:bold r:id="rId20"/>
      <p:boldItalic r:id="rId21"/>
    </p:embeddedFont>
    <p:embeddedFont>
      <p:font typeface="Sansita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jTCPubp4hKwON3vlo4+j0pye8a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>
          <a:extLst>
            <a:ext uri="{FF2B5EF4-FFF2-40B4-BE49-F238E27FC236}">
              <a16:creationId xmlns:a16="http://schemas.microsoft.com/office/drawing/2014/main" id="{88CA6FE0-BBC7-6F8A-702C-B3A400079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8:notes">
            <a:extLst>
              <a:ext uri="{FF2B5EF4-FFF2-40B4-BE49-F238E27FC236}">
                <a16:creationId xmlns:a16="http://schemas.microsoft.com/office/drawing/2014/main" id="{2365AE82-6AE2-6924-C9AF-B11B6DA2B2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8:notes">
            <a:extLst>
              <a:ext uri="{FF2B5EF4-FFF2-40B4-BE49-F238E27FC236}">
                <a16:creationId xmlns:a16="http://schemas.microsoft.com/office/drawing/2014/main" id="{F5E52289-676E-F838-8D94-AC574121A4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6786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>
          <a:extLst>
            <a:ext uri="{FF2B5EF4-FFF2-40B4-BE49-F238E27FC236}">
              <a16:creationId xmlns:a16="http://schemas.microsoft.com/office/drawing/2014/main" id="{0F706B63-8F75-84BD-C161-C5C821415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8:notes">
            <a:extLst>
              <a:ext uri="{FF2B5EF4-FFF2-40B4-BE49-F238E27FC236}">
                <a16:creationId xmlns:a16="http://schemas.microsoft.com/office/drawing/2014/main" id="{27D9804A-7B67-8D0C-CE24-D50D062430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8:notes">
            <a:extLst>
              <a:ext uri="{FF2B5EF4-FFF2-40B4-BE49-F238E27FC236}">
                <a16:creationId xmlns:a16="http://schemas.microsoft.com/office/drawing/2014/main" id="{976CC5CB-A22A-63A8-BA27-6C8392A9C4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7128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>
          <a:extLst>
            <a:ext uri="{FF2B5EF4-FFF2-40B4-BE49-F238E27FC236}">
              <a16:creationId xmlns:a16="http://schemas.microsoft.com/office/drawing/2014/main" id="{ABE76773-DEC4-68AC-1A23-F371A2CF7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8:notes">
            <a:extLst>
              <a:ext uri="{FF2B5EF4-FFF2-40B4-BE49-F238E27FC236}">
                <a16:creationId xmlns:a16="http://schemas.microsoft.com/office/drawing/2014/main" id="{BFC839A8-8393-4FD0-58C8-1E88755944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8:notes">
            <a:extLst>
              <a:ext uri="{FF2B5EF4-FFF2-40B4-BE49-F238E27FC236}">
                <a16:creationId xmlns:a16="http://schemas.microsoft.com/office/drawing/2014/main" id="{FB80C8C5-3410-0835-7FCA-946FE3D04D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1013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1C0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Agrupar 105">
            <a:extLst>
              <a:ext uri="{FF2B5EF4-FFF2-40B4-BE49-F238E27FC236}">
                <a16:creationId xmlns:a16="http://schemas.microsoft.com/office/drawing/2014/main" id="{2C11C036-DB63-2D98-FB76-C9005D63A71D}"/>
              </a:ext>
            </a:extLst>
          </p:cNvPr>
          <p:cNvGrpSpPr/>
          <p:nvPr/>
        </p:nvGrpSpPr>
        <p:grpSpPr>
          <a:xfrm>
            <a:off x="11231883" y="1528760"/>
            <a:ext cx="6593476" cy="5729098"/>
            <a:chOff x="11231883" y="1528760"/>
            <a:chExt cx="6593476" cy="5729098"/>
          </a:xfrm>
        </p:grpSpPr>
        <p:grpSp>
          <p:nvGrpSpPr>
            <p:cNvPr id="85" name="Google Shape;85;p1"/>
            <p:cNvGrpSpPr/>
            <p:nvPr/>
          </p:nvGrpSpPr>
          <p:grpSpPr>
            <a:xfrm>
              <a:off x="11231883" y="1528760"/>
              <a:ext cx="6593476" cy="4236124"/>
              <a:chOff x="0" y="0"/>
              <a:chExt cx="17208605" cy="9674604"/>
            </a:xfrm>
          </p:grpSpPr>
          <p:sp>
            <p:nvSpPr>
              <p:cNvPr id="86" name="Google Shape;86;p1"/>
              <p:cNvSpPr/>
              <p:nvPr/>
            </p:nvSpPr>
            <p:spPr>
              <a:xfrm>
                <a:off x="3238057" y="0"/>
                <a:ext cx="11921147" cy="6860283"/>
              </a:xfrm>
              <a:custGeom>
                <a:avLst/>
                <a:gdLst/>
                <a:ahLst/>
                <a:cxnLst/>
                <a:rect l="l" t="t" r="r" b="b"/>
                <a:pathLst>
                  <a:path w="11921147" h="6860283" extrusionOk="0">
                    <a:moveTo>
                      <a:pt x="0" y="0"/>
                    </a:moveTo>
                    <a:lnTo>
                      <a:pt x="11921147" y="0"/>
                    </a:lnTo>
                    <a:lnTo>
                      <a:pt x="11921147" y="6860283"/>
                    </a:lnTo>
                    <a:lnTo>
                      <a:pt x="0" y="6860283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3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87" name="Google Shape;87;p1"/>
              <p:cNvSpPr/>
              <p:nvPr/>
            </p:nvSpPr>
            <p:spPr>
              <a:xfrm>
                <a:off x="1349546" y="2709787"/>
                <a:ext cx="6719119" cy="6719119"/>
              </a:xfrm>
              <a:custGeom>
                <a:avLst/>
                <a:gdLst/>
                <a:ahLst/>
                <a:cxnLst/>
                <a:rect l="l" t="t" r="r" b="b"/>
                <a:pathLst>
                  <a:path w="6719119" h="6719119" extrusionOk="0">
                    <a:moveTo>
                      <a:pt x="0" y="0"/>
                    </a:moveTo>
                    <a:lnTo>
                      <a:pt x="6719119" y="0"/>
                    </a:lnTo>
                    <a:lnTo>
                      <a:pt x="6719119" y="6719120"/>
                    </a:lnTo>
                    <a:lnTo>
                      <a:pt x="0" y="671912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88" name="Google Shape;88;p1"/>
              <p:cNvSpPr/>
              <p:nvPr/>
            </p:nvSpPr>
            <p:spPr>
              <a:xfrm>
                <a:off x="3093997" y="2955485"/>
                <a:ext cx="6719119" cy="6719119"/>
              </a:xfrm>
              <a:custGeom>
                <a:avLst/>
                <a:gdLst/>
                <a:ahLst/>
                <a:cxnLst/>
                <a:rect l="l" t="t" r="r" b="b"/>
                <a:pathLst>
                  <a:path w="6719119" h="6719119" extrusionOk="0">
                    <a:moveTo>
                      <a:pt x="0" y="0"/>
                    </a:moveTo>
                    <a:lnTo>
                      <a:pt x="6719119" y="0"/>
                    </a:lnTo>
                    <a:lnTo>
                      <a:pt x="6719119" y="6719119"/>
                    </a:lnTo>
                    <a:lnTo>
                      <a:pt x="0" y="6719119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89" name="Google Shape;89;p1"/>
              <p:cNvSpPr/>
              <p:nvPr/>
            </p:nvSpPr>
            <p:spPr>
              <a:xfrm>
                <a:off x="0" y="2390381"/>
                <a:ext cx="6719119" cy="6719119"/>
              </a:xfrm>
              <a:custGeom>
                <a:avLst/>
                <a:gdLst/>
                <a:ahLst/>
                <a:cxnLst/>
                <a:rect l="l" t="t" r="r" b="b"/>
                <a:pathLst>
                  <a:path w="6719119" h="6719119" extrusionOk="0">
                    <a:moveTo>
                      <a:pt x="0" y="0"/>
                    </a:moveTo>
                    <a:lnTo>
                      <a:pt x="6719119" y="0"/>
                    </a:lnTo>
                    <a:lnTo>
                      <a:pt x="6719119" y="6719119"/>
                    </a:lnTo>
                    <a:lnTo>
                      <a:pt x="0" y="6719119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90" name="Google Shape;90;p1"/>
              <p:cNvSpPr/>
              <p:nvPr/>
            </p:nvSpPr>
            <p:spPr>
              <a:xfrm>
                <a:off x="4150496" y="2709787"/>
                <a:ext cx="6719119" cy="6719119"/>
              </a:xfrm>
              <a:custGeom>
                <a:avLst/>
                <a:gdLst/>
                <a:ahLst/>
                <a:cxnLst/>
                <a:rect l="l" t="t" r="r" b="b"/>
                <a:pathLst>
                  <a:path w="6719119" h="6719119" extrusionOk="0">
                    <a:moveTo>
                      <a:pt x="0" y="0"/>
                    </a:moveTo>
                    <a:lnTo>
                      <a:pt x="6719119" y="0"/>
                    </a:lnTo>
                    <a:lnTo>
                      <a:pt x="6719119" y="6719120"/>
                    </a:lnTo>
                    <a:lnTo>
                      <a:pt x="0" y="671912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91" name="Google Shape;91;p1"/>
              <p:cNvSpPr/>
              <p:nvPr/>
            </p:nvSpPr>
            <p:spPr>
              <a:xfrm>
                <a:off x="5526401" y="2832636"/>
                <a:ext cx="6719119" cy="6719119"/>
              </a:xfrm>
              <a:custGeom>
                <a:avLst/>
                <a:gdLst/>
                <a:ahLst/>
                <a:cxnLst/>
                <a:rect l="l" t="t" r="r" b="b"/>
                <a:pathLst>
                  <a:path w="6719119" h="6719119" extrusionOk="0">
                    <a:moveTo>
                      <a:pt x="0" y="0"/>
                    </a:moveTo>
                    <a:lnTo>
                      <a:pt x="6719119" y="0"/>
                    </a:lnTo>
                    <a:lnTo>
                      <a:pt x="6719119" y="6719119"/>
                    </a:lnTo>
                    <a:lnTo>
                      <a:pt x="0" y="6719119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92" name="Google Shape;92;p1"/>
              <p:cNvSpPr/>
              <p:nvPr/>
            </p:nvSpPr>
            <p:spPr>
              <a:xfrm>
                <a:off x="7295421" y="2955485"/>
                <a:ext cx="6719119" cy="6719119"/>
              </a:xfrm>
              <a:custGeom>
                <a:avLst/>
                <a:gdLst/>
                <a:ahLst/>
                <a:cxnLst/>
                <a:rect l="l" t="t" r="r" b="b"/>
                <a:pathLst>
                  <a:path w="6719119" h="6719119" extrusionOk="0">
                    <a:moveTo>
                      <a:pt x="0" y="0"/>
                    </a:moveTo>
                    <a:lnTo>
                      <a:pt x="6719120" y="0"/>
                    </a:lnTo>
                    <a:lnTo>
                      <a:pt x="6719120" y="6719119"/>
                    </a:lnTo>
                    <a:lnTo>
                      <a:pt x="0" y="6719119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93" name="Google Shape;93;p1"/>
              <p:cNvSpPr/>
              <p:nvPr/>
            </p:nvSpPr>
            <p:spPr>
              <a:xfrm>
                <a:off x="8646757" y="2955485"/>
                <a:ext cx="6719119" cy="6719119"/>
              </a:xfrm>
              <a:custGeom>
                <a:avLst/>
                <a:gdLst/>
                <a:ahLst/>
                <a:cxnLst/>
                <a:rect l="l" t="t" r="r" b="b"/>
                <a:pathLst>
                  <a:path w="6719119" h="6719119" extrusionOk="0">
                    <a:moveTo>
                      <a:pt x="0" y="0"/>
                    </a:moveTo>
                    <a:lnTo>
                      <a:pt x="6719119" y="0"/>
                    </a:lnTo>
                    <a:lnTo>
                      <a:pt x="6719119" y="6719119"/>
                    </a:lnTo>
                    <a:lnTo>
                      <a:pt x="0" y="6719119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94" name="Google Shape;94;p1"/>
              <p:cNvSpPr/>
              <p:nvPr/>
            </p:nvSpPr>
            <p:spPr>
              <a:xfrm>
                <a:off x="10489486" y="2390381"/>
                <a:ext cx="6719119" cy="6719119"/>
              </a:xfrm>
              <a:custGeom>
                <a:avLst/>
                <a:gdLst/>
                <a:ahLst/>
                <a:cxnLst/>
                <a:rect l="l" t="t" r="r" b="b"/>
                <a:pathLst>
                  <a:path w="6719119" h="6719119" extrusionOk="0">
                    <a:moveTo>
                      <a:pt x="0" y="0"/>
                    </a:moveTo>
                    <a:lnTo>
                      <a:pt x="6719120" y="0"/>
                    </a:lnTo>
                    <a:lnTo>
                      <a:pt x="6719120" y="6719119"/>
                    </a:lnTo>
                    <a:lnTo>
                      <a:pt x="0" y="6719119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95" name="Google Shape;95;p1"/>
              <p:cNvSpPr/>
              <p:nvPr/>
            </p:nvSpPr>
            <p:spPr>
              <a:xfrm>
                <a:off x="10194650" y="2242963"/>
                <a:ext cx="6719119" cy="6719119"/>
              </a:xfrm>
              <a:custGeom>
                <a:avLst/>
                <a:gdLst/>
                <a:ahLst/>
                <a:cxnLst/>
                <a:rect l="l" t="t" r="r" b="b"/>
                <a:pathLst>
                  <a:path w="6719119" h="6719119" extrusionOk="0">
                    <a:moveTo>
                      <a:pt x="0" y="0"/>
                    </a:moveTo>
                    <a:lnTo>
                      <a:pt x="6719119" y="0"/>
                    </a:lnTo>
                    <a:lnTo>
                      <a:pt x="6719119" y="6719119"/>
                    </a:lnTo>
                    <a:lnTo>
                      <a:pt x="0" y="6719119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96" name="Google Shape;96;p1"/>
              <p:cNvSpPr/>
              <p:nvPr/>
            </p:nvSpPr>
            <p:spPr>
              <a:xfrm>
                <a:off x="6159450" y="2955485"/>
                <a:ext cx="6719119" cy="6719119"/>
              </a:xfrm>
              <a:custGeom>
                <a:avLst/>
                <a:gdLst/>
                <a:ahLst/>
                <a:cxnLst/>
                <a:rect l="l" t="t" r="r" b="b"/>
                <a:pathLst>
                  <a:path w="6719119" h="6719119" extrusionOk="0">
                    <a:moveTo>
                      <a:pt x="0" y="0"/>
                    </a:moveTo>
                    <a:lnTo>
                      <a:pt x="6719119" y="0"/>
                    </a:lnTo>
                    <a:lnTo>
                      <a:pt x="6719119" y="6719119"/>
                    </a:lnTo>
                    <a:lnTo>
                      <a:pt x="0" y="6719119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97" name="Google Shape;97;p1"/>
              <p:cNvSpPr/>
              <p:nvPr/>
            </p:nvSpPr>
            <p:spPr>
              <a:xfrm>
                <a:off x="3667327" y="4282820"/>
                <a:ext cx="11062606" cy="3339524"/>
              </a:xfrm>
              <a:custGeom>
                <a:avLst/>
                <a:gdLst/>
                <a:ahLst/>
                <a:cxnLst/>
                <a:rect l="l" t="t" r="r" b="b"/>
                <a:pathLst>
                  <a:path w="11062606" h="3339524" extrusionOk="0">
                    <a:moveTo>
                      <a:pt x="0" y="0"/>
                    </a:moveTo>
                    <a:lnTo>
                      <a:pt x="11062607" y="0"/>
                    </a:lnTo>
                    <a:lnTo>
                      <a:pt x="11062607" y="3339524"/>
                    </a:lnTo>
                    <a:lnTo>
                      <a:pt x="0" y="3339524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5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pt-BR" sz="1200"/>
              </a:p>
            </p:txBody>
          </p:sp>
        </p:grpSp>
        <p:sp>
          <p:nvSpPr>
            <p:cNvPr id="105" name="Google Shape;98;p1">
              <a:extLst>
                <a:ext uri="{FF2B5EF4-FFF2-40B4-BE49-F238E27FC236}">
                  <a16:creationId xmlns:a16="http://schemas.microsoft.com/office/drawing/2014/main" id="{A33CE0C7-F937-C502-62CC-6745AC2C55EC}"/>
                </a:ext>
              </a:extLst>
            </p:cNvPr>
            <p:cNvSpPr txBox="1"/>
            <p:nvPr/>
          </p:nvSpPr>
          <p:spPr>
            <a:xfrm>
              <a:off x="12428989" y="5620487"/>
              <a:ext cx="5063317" cy="16373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3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 i="0" u="none" strike="noStrike" cap="none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Soberania</a:t>
              </a:r>
              <a:r>
                <a:rPr lang="en-US" sz="2000" b="1" i="0" u="none" strike="noStrike" cap="none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e </a:t>
              </a:r>
              <a:r>
                <a:rPr lang="en-US" sz="2000" b="1" i="0" u="none" strike="noStrike" cap="none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Segurança</a:t>
              </a:r>
              <a:r>
                <a:rPr lang="en-US" sz="2000" b="1" i="0" u="none" strike="noStrike" cap="none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b="1" i="0" u="none" strike="noStrike" cap="none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Alimentar</a:t>
              </a:r>
              <a:r>
                <a:rPr lang="en-US" sz="2000" b="1" i="0" u="none" strike="noStrike" cap="none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e </a:t>
              </a:r>
              <a:r>
                <a:rPr lang="en-US" sz="2000" b="1" i="0" u="none" strike="noStrike" cap="none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Nutricional</a:t>
              </a:r>
              <a:r>
                <a:rPr lang="en-US" sz="2000" b="1" i="0" u="none" strike="noStrike" cap="none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, </a:t>
              </a:r>
              <a:r>
                <a:rPr lang="en-US" sz="2000" b="1" i="0" u="none" strike="noStrike" cap="none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direitos</a:t>
              </a:r>
              <a:r>
                <a:rPr lang="en-US" sz="2000" b="1" i="0" u="none" strike="noStrike" cap="none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e </a:t>
              </a:r>
              <a:r>
                <a:rPr lang="en-US" sz="2000" b="1" i="0" u="none" strike="noStrike" cap="none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justiças</a:t>
              </a:r>
              <a:r>
                <a:rPr lang="en-US" sz="2000" b="1" i="0" u="none" strike="noStrike" cap="none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: </a:t>
              </a:r>
              <a:r>
                <a:rPr lang="en-US" sz="2000" b="1" i="0" u="none" strike="noStrike" cap="none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saberes</a:t>
              </a:r>
              <a:r>
                <a:rPr lang="en-US" sz="2000" b="1" i="0" u="none" strike="noStrike" cap="none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e </a:t>
              </a:r>
              <a:r>
                <a:rPr lang="en-US" sz="2000" b="1" i="0" u="none" strike="noStrike" cap="none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práticas</a:t>
              </a:r>
              <a:r>
                <a:rPr lang="en-US" sz="2000" b="1" i="0" u="none" strike="noStrike" cap="none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para a </a:t>
              </a:r>
              <a:r>
                <a:rPr lang="en-US" sz="2000" b="1" i="0" u="none" strike="noStrike" cap="none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transformação</a:t>
              </a:r>
              <a:r>
                <a:rPr lang="en-US" sz="2000" b="1" i="0" u="none" strike="noStrike" cap="none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dos </a:t>
              </a:r>
              <a:r>
                <a:rPr lang="en-US" sz="2000" b="1" i="0" u="none" strike="noStrike" cap="none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sistemas</a:t>
              </a:r>
              <a:r>
                <a:rPr lang="en-US" sz="2000" b="1" i="0" u="none" strike="noStrike" cap="none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b="1" i="0" u="none" strike="noStrike" cap="none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alimentares</a:t>
              </a:r>
              <a:endParaRPr sz="1050" dirty="0"/>
            </a:p>
          </p:txBody>
        </p:sp>
      </p:grpSp>
      <p:sp>
        <p:nvSpPr>
          <p:cNvPr id="84" name="Google Shape;84;p1"/>
          <p:cNvSpPr/>
          <p:nvPr/>
        </p:nvSpPr>
        <p:spPr>
          <a:xfrm rot="10800000">
            <a:off x="-109182" y="-1322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9999"/>
            </a:blip>
            <a:stretch>
              <a:fillRect t="-3547" r="-7094" b="-3547"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Google Shape;276;p2">
            <a:extLst>
              <a:ext uri="{FF2B5EF4-FFF2-40B4-BE49-F238E27FC236}">
                <a16:creationId xmlns:a16="http://schemas.microsoft.com/office/drawing/2014/main" id="{DDA1D726-0AAF-B908-4CFD-AFD77154B49D}"/>
              </a:ext>
            </a:extLst>
          </p:cNvPr>
          <p:cNvSpPr txBox="1"/>
          <p:nvPr/>
        </p:nvSpPr>
        <p:spPr>
          <a:xfrm>
            <a:off x="124530" y="970453"/>
            <a:ext cx="10970751" cy="2613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50" b="1" i="0" u="none" strike="noStrike" cap="none" dirty="0">
              <a:solidFill>
                <a:schemeClr val="bg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 cap="none" dirty="0">
              <a:solidFill>
                <a:schemeClr val="bg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lvl="0" algn="ctr">
              <a:lnSpc>
                <a:spcPct val="120000"/>
              </a:lnSpc>
            </a:pPr>
            <a:r>
              <a:rPr lang="en-US" sz="4400" b="0" i="1" u="none" strike="noStrike" cap="none" dirty="0" err="1">
                <a:solidFill>
                  <a:schemeClr val="bg1"/>
                </a:solidFill>
                <a:latin typeface="Sansita"/>
                <a:ea typeface="Sansita"/>
                <a:cs typeface="Sansita"/>
                <a:sym typeface="Sansita"/>
              </a:rPr>
              <a:t>Título</a:t>
            </a:r>
            <a:r>
              <a:rPr lang="en-US" sz="4400" b="0" i="1" u="none" strike="noStrike" cap="none" dirty="0">
                <a:solidFill>
                  <a:schemeClr val="bg1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pt-BR" sz="4400" i="1" dirty="0">
                <a:solidFill>
                  <a:schemeClr val="bg1"/>
                </a:solidFill>
                <a:latin typeface="Sansita"/>
                <a:ea typeface="Sansita"/>
                <a:cs typeface="Sansita"/>
                <a:sym typeface="Sansita"/>
              </a:rPr>
              <a:t>do trabalho/</a:t>
            </a:r>
            <a:r>
              <a:rPr lang="pt-BR" sz="4400" i="1" dirty="0" err="1">
                <a:solidFill>
                  <a:schemeClr val="bg1"/>
                </a:solidFill>
                <a:latin typeface="Sansita"/>
                <a:ea typeface="Sansita"/>
                <a:cs typeface="Sansita"/>
                <a:sym typeface="Sansita"/>
              </a:rPr>
              <a:t>Title</a:t>
            </a:r>
            <a:r>
              <a:rPr lang="pt-BR" sz="4400" i="1" dirty="0">
                <a:solidFill>
                  <a:schemeClr val="bg1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pt-BR" sz="4400" i="1" dirty="0" err="1">
                <a:solidFill>
                  <a:schemeClr val="bg1"/>
                </a:solidFill>
                <a:latin typeface="Sansita"/>
                <a:ea typeface="Sansita"/>
                <a:cs typeface="Sansita"/>
                <a:sym typeface="Sansita"/>
              </a:rPr>
              <a:t>of</a:t>
            </a:r>
            <a:r>
              <a:rPr lang="pt-BR" sz="4400" i="1" dirty="0">
                <a:solidFill>
                  <a:schemeClr val="bg1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pt-BR" sz="4400" i="1" dirty="0" err="1">
                <a:solidFill>
                  <a:schemeClr val="bg1"/>
                </a:solidFill>
                <a:latin typeface="Sansita"/>
                <a:ea typeface="Sansita"/>
                <a:cs typeface="Sansita"/>
                <a:sym typeface="Sansita"/>
              </a:rPr>
              <a:t>the</a:t>
            </a:r>
            <a:r>
              <a:rPr lang="pt-BR" sz="4400" i="1" dirty="0">
                <a:solidFill>
                  <a:schemeClr val="bg1"/>
                </a:solidFill>
                <a:latin typeface="Sansita"/>
                <a:ea typeface="Sansita"/>
                <a:cs typeface="Sansita"/>
                <a:sym typeface="Sansita"/>
              </a:rPr>
              <a:t> </a:t>
            </a:r>
            <a:r>
              <a:rPr lang="pt-BR" sz="4400" i="1" dirty="0" err="1">
                <a:solidFill>
                  <a:schemeClr val="bg1"/>
                </a:solidFill>
                <a:latin typeface="Sansita"/>
                <a:ea typeface="Sansita"/>
                <a:cs typeface="Sansita"/>
                <a:sym typeface="Sansita"/>
              </a:rPr>
              <a:t>work</a:t>
            </a:r>
            <a:endParaRPr sz="2400" dirty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0" i="1" u="none" strike="noStrike" cap="none" dirty="0">
              <a:solidFill>
                <a:schemeClr val="bg1"/>
              </a:solidFill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5" name="Google Shape;277;p2">
            <a:extLst>
              <a:ext uri="{FF2B5EF4-FFF2-40B4-BE49-F238E27FC236}">
                <a16:creationId xmlns:a16="http://schemas.microsoft.com/office/drawing/2014/main" id="{06C06DB8-DEAD-31E8-0E6D-07C2E76730AE}"/>
              </a:ext>
            </a:extLst>
          </p:cNvPr>
          <p:cNvSpPr txBox="1"/>
          <p:nvPr/>
        </p:nvSpPr>
        <p:spPr>
          <a:xfrm>
            <a:off x="1635361" y="6141616"/>
            <a:ext cx="13321601" cy="3600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sz="2700" b="0" i="0" u="none" strike="noStrike" cap="none" dirty="0">
                <a:solidFill>
                  <a:schemeClr val="bg1"/>
                </a:solidFill>
                <a:latin typeface="PT Sans"/>
                <a:ea typeface="PT Sans"/>
                <a:cs typeface="PT Sans"/>
                <a:sym typeface="PT Sans"/>
              </a:rPr>
              <a:t>Nome do </a:t>
            </a:r>
            <a:r>
              <a:rPr lang="en-US" sz="2700" dirty="0" err="1">
                <a:solidFill>
                  <a:schemeClr val="bg1"/>
                </a:solidFill>
                <a:latin typeface="PT Sans"/>
                <a:ea typeface="PT Sans"/>
                <a:cs typeface="PT Sans"/>
                <a:sym typeface="PT Sans"/>
              </a:rPr>
              <a:t>apresentador</a:t>
            </a:r>
            <a:r>
              <a:rPr lang="en-US" sz="2700" dirty="0">
                <a:solidFill>
                  <a:schemeClr val="bg1"/>
                </a:solidFill>
                <a:latin typeface="PT Sans"/>
                <a:ea typeface="PT Sans"/>
                <a:cs typeface="PT Sans"/>
                <a:sym typeface="PT Sans"/>
              </a:rPr>
              <a:t>/Presenter's name</a:t>
            </a:r>
            <a:endParaRPr dirty="0">
              <a:solidFill>
                <a:schemeClr val="bg1"/>
              </a:solidFill>
            </a:endParaRPr>
          </a:p>
          <a:p>
            <a:pPr lvl="0">
              <a:lnSpc>
                <a:spcPct val="120000"/>
              </a:lnSpc>
            </a:pPr>
            <a:r>
              <a:rPr lang="en-US" sz="2700" b="0" i="0" u="none" strike="noStrike" cap="none" dirty="0">
                <a:solidFill>
                  <a:schemeClr val="bg1"/>
                </a:solidFill>
                <a:latin typeface="PT Sans"/>
                <a:ea typeface="PT Sans"/>
                <a:cs typeface="PT Sans"/>
                <a:sym typeface="PT Sans"/>
              </a:rPr>
              <a:t>Nome dos </a:t>
            </a:r>
            <a:r>
              <a:rPr lang="en-US" sz="2700" b="0" i="0" u="none" strike="noStrike" cap="none" dirty="0" err="1">
                <a:solidFill>
                  <a:schemeClr val="bg1"/>
                </a:solidFill>
                <a:latin typeface="PT Sans"/>
                <a:ea typeface="PT Sans"/>
                <a:cs typeface="PT Sans"/>
                <a:sym typeface="PT Sans"/>
              </a:rPr>
              <a:t>demais</a:t>
            </a:r>
            <a:r>
              <a:rPr lang="en-US" sz="2700" b="0" i="0" u="none" strike="noStrike" cap="none" dirty="0">
                <a:solidFill>
                  <a:schemeClr val="bg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2700" b="0" i="0" u="none" strike="noStrike" cap="none" dirty="0" err="1">
                <a:solidFill>
                  <a:schemeClr val="bg1"/>
                </a:solidFill>
                <a:latin typeface="PT Sans"/>
                <a:ea typeface="PT Sans"/>
                <a:cs typeface="PT Sans"/>
                <a:sym typeface="PT Sans"/>
              </a:rPr>
              <a:t>autores</a:t>
            </a:r>
            <a:r>
              <a:rPr lang="en-US" sz="2700" b="0" i="0" u="none" strike="noStrike" cap="none" dirty="0">
                <a:solidFill>
                  <a:schemeClr val="bg1"/>
                </a:solidFill>
                <a:latin typeface="PT Sans"/>
                <a:ea typeface="PT Sans"/>
                <a:cs typeface="PT Sans"/>
                <a:sym typeface="PT Sans"/>
              </a:rPr>
              <a:t>/</a:t>
            </a:r>
            <a:r>
              <a:rPr lang="en-US" sz="2700" dirty="0">
                <a:solidFill>
                  <a:schemeClr val="bg1"/>
                </a:solidFill>
                <a:latin typeface="PT Sans"/>
                <a:ea typeface="PT Sans"/>
                <a:cs typeface="PT Sans"/>
                <a:sym typeface="PT Sans"/>
              </a:rPr>
              <a:t> Names of the other authors</a:t>
            </a:r>
            <a:endParaRPr sz="2700" b="0" i="0" u="none" strike="noStrike" cap="none" dirty="0">
              <a:solidFill>
                <a:schemeClr val="bg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chemeClr val="bg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chemeClr val="bg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 dirty="0">
              <a:solidFill>
                <a:schemeClr val="bg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 dirty="0">
                <a:solidFill>
                  <a:schemeClr val="bg1"/>
                </a:solidFill>
                <a:latin typeface="PT Sans"/>
                <a:ea typeface="PT Sans"/>
                <a:cs typeface="PT Sans"/>
                <a:sym typeface="PT Sans"/>
              </a:rPr>
              <a:t>Local/Data</a:t>
            </a:r>
          </a:p>
          <a:p>
            <a:pPr lvl="0" algn="ctr">
              <a:lnSpc>
                <a:spcPct val="120000"/>
              </a:lnSpc>
            </a:pPr>
            <a:r>
              <a:rPr lang="pt-BR" sz="3000" dirty="0" err="1">
                <a:solidFill>
                  <a:schemeClr val="bg1"/>
                </a:solidFill>
                <a:latin typeface="PT Sans"/>
              </a:rPr>
              <a:t>Location</a:t>
            </a:r>
            <a:r>
              <a:rPr lang="pt-BR" sz="3000" dirty="0">
                <a:solidFill>
                  <a:schemeClr val="bg1"/>
                </a:solidFill>
                <a:latin typeface="PT Sans"/>
              </a:rPr>
              <a:t>/Date</a:t>
            </a:r>
            <a:endParaRPr sz="3000" dirty="0">
              <a:solidFill>
                <a:schemeClr val="bg1"/>
              </a:solidFill>
              <a:latin typeface="PT Sans"/>
            </a:endParaRPr>
          </a:p>
        </p:txBody>
      </p:sp>
      <p:grpSp>
        <p:nvGrpSpPr>
          <p:cNvPr id="2" name="Google Shape;738;p10">
            <a:extLst>
              <a:ext uri="{FF2B5EF4-FFF2-40B4-BE49-F238E27FC236}">
                <a16:creationId xmlns:a16="http://schemas.microsoft.com/office/drawing/2014/main" id="{6CC8D15C-AF49-B29E-F3B2-A9501C9A12C1}"/>
              </a:ext>
            </a:extLst>
          </p:cNvPr>
          <p:cNvGrpSpPr/>
          <p:nvPr/>
        </p:nvGrpSpPr>
        <p:grpSpPr>
          <a:xfrm>
            <a:off x="-109182" y="-82531"/>
            <a:ext cx="18607856" cy="10369531"/>
            <a:chOff x="0" y="-110041"/>
            <a:chExt cx="24664898" cy="13881839"/>
          </a:xfrm>
        </p:grpSpPr>
        <p:grpSp>
          <p:nvGrpSpPr>
            <p:cNvPr id="4" name="Google Shape;739;p10">
              <a:extLst>
                <a:ext uri="{FF2B5EF4-FFF2-40B4-BE49-F238E27FC236}">
                  <a16:creationId xmlns:a16="http://schemas.microsoft.com/office/drawing/2014/main" id="{7D8A663D-7252-7E69-D3CA-7B5848AD40D0}"/>
                </a:ext>
              </a:extLst>
            </p:cNvPr>
            <p:cNvGrpSpPr/>
            <p:nvPr/>
          </p:nvGrpSpPr>
          <p:grpSpPr>
            <a:xfrm>
              <a:off x="1730977" y="-110041"/>
              <a:ext cx="1136182" cy="810259"/>
              <a:chOff x="0" y="-28575"/>
              <a:chExt cx="295038" cy="210404"/>
            </a:xfrm>
          </p:grpSpPr>
          <p:sp>
            <p:nvSpPr>
              <p:cNvPr id="101" name="Google Shape;740;p10">
                <a:extLst>
                  <a:ext uri="{FF2B5EF4-FFF2-40B4-BE49-F238E27FC236}">
                    <a16:creationId xmlns:a16="http://schemas.microsoft.com/office/drawing/2014/main" id="{1DB9BD07-5917-8ABE-4587-19ECDFB672FD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2" name="Google Shape;741;p10">
                <a:extLst>
                  <a:ext uri="{FF2B5EF4-FFF2-40B4-BE49-F238E27FC236}">
                    <a16:creationId xmlns:a16="http://schemas.microsoft.com/office/drawing/2014/main" id="{4863644E-3D67-A4B6-44D0-9AC0451C57A8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" name="Google Shape;742;p10">
              <a:extLst>
                <a:ext uri="{FF2B5EF4-FFF2-40B4-BE49-F238E27FC236}">
                  <a16:creationId xmlns:a16="http://schemas.microsoft.com/office/drawing/2014/main" id="{F3432152-1D3E-7251-BD79-EAB1C80190F2}"/>
                </a:ext>
              </a:extLst>
            </p:cNvPr>
            <p:cNvSpPr/>
            <p:nvPr/>
          </p:nvSpPr>
          <p:spPr>
            <a:xfrm>
              <a:off x="459340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Google Shape;743;p10">
              <a:extLst>
                <a:ext uri="{FF2B5EF4-FFF2-40B4-BE49-F238E27FC236}">
                  <a16:creationId xmlns:a16="http://schemas.microsoft.com/office/drawing/2014/main" id="{47F6A127-9B6C-13ED-16D9-CC94EE276A65}"/>
                </a:ext>
              </a:extLst>
            </p:cNvPr>
            <p:cNvSpPr/>
            <p:nvPr/>
          </p:nvSpPr>
          <p:spPr>
            <a:xfrm>
              <a:off x="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Google Shape;744;p10">
              <a:extLst>
                <a:ext uri="{FF2B5EF4-FFF2-40B4-BE49-F238E27FC236}">
                  <a16:creationId xmlns:a16="http://schemas.microsoft.com/office/drawing/2014/main" id="{888FB7B3-C537-9874-11C3-19159D109EFC}"/>
                </a:ext>
              </a:extLst>
            </p:cNvPr>
            <p:cNvSpPr/>
            <p:nvPr/>
          </p:nvSpPr>
          <p:spPr>
            <a:xfrm>
              <a:off x="331410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Google Shape;745;p10">
              <a:extLst>
                <a:ext uri="{FF2B5EF4-FFF2-40B4-BE49-F238E27FC236}">
                  <a16:creationId xmlns:a16="http://schemas.microsoft.com/office/drawing/2014/main" id="{D7ADDD09-7CB5-0C0A-821B-0F8D05A08823}"/>
                </a:ext>
              </a:extLst>
            </p:cNvPr>
            <p:cNvSpPr/>
            <p:nvPr/>
          </p:nvSpPr>
          <p:spPr>
            <a:xfrm>
              <a:off x="182373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Google Shape;746;p10">
              <a:extLst>
                <a:ext uri="{FF2B5EF4-FFF2-40B4-BE49-F238E27FC236}">
                  <a16:creationId xmlns:a16="http://schemas.microsoft.com/office/drawing/2014/main" id="{BF058376-9FCC-EEA1-3FBE-85CB9F7BD98B}"/>
                </a:ext>
              </a:extLst>
            </p:cNvPr>
            <p:cNvSpPr/>
            <p:nvPr/>
          </p:nvSpPr>
          <p:spPr>
            <a:xfrm>
              <a:off x="274675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Google Shape;747;p10">
              <a:extLst>
                <a:ext uri="{FF2B5EF4-FFF2-40B4-BE49-F238E27FC236}">
                  <a16:creationId xmlns:a16="http://schemas.microsoft.com/office/drawing/2014/main" id="{3C694C19-0D3E-ECB3-B2B5-4B9897021DF7}"/>
                </a:ext>
              </a:extLst>
            </p:cNvPr>
            <p:cNvSpPr/>
            <p:nvPr/>
          </p:nvSpPr>
          <p:spPr>
            <a:xfrm>
              <a:off x="917617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Google Shape;748;p10">
              <a:extLst>
                <a:ext uri="{FF2B5EF4-FFF2-40B4-BE49-F238E27FC236}">
                  <a16:creationId xmlns:a16="http://schemas.microsoft.com/office/drawing/2014/main" id="{3B768783-CEC5-E727-D102-6A604895A19C}"/>
                </a:ext>
              </a:extLst>
            </p:cNvPr>
            <p:cNvSpPr/>
            <p:nvPr/>
          </p:nvSpPr>
          <p:spPr>
            <a:xfrm flipH="1">
              <a:off x="549841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Google Shape;749;p10">
              <a:extLst>
                <a:ext uri="{FF2B5EF4-FFF2-40B4-BE49-F238E27FC236}">
                  <a16:creationId xmlns:a16="http://schemas.microsoft.com/office/drawing/2014/main" id="{0936EA58-628B-855E-18B7-59ECEDE6059D}"/>
                </a:ext>
              </a:extLst>
            </p:cNvPr>
            <p:cNvSpPr/>
            <p:nvPr/>
          </p:nvSpPr>
          <p:spPr>
            <a:xfrm>
              <a:off x="753678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Google Shape;750;p10">
              <a:extLst>
                <a:ext uri="{FF2B5EF4-FFF2-40B4-BE49-F238E27FC236}">
                  <a16:creationId xmlns:a16="http://schemas.microsoft.com/office/drawing/2014/main" id="{D372C3BE-75C8-60D9-B3F0-062D98AAF7D9}"/>
                </a:ext>
              </a:extLst>
            </p:cNvPr>
            <p:cNvSpPr/>
            <p:nvPr/>
          </p:nvSpPr>
          <p:spPr>
            <a:xfrm>
              <a:off x="90500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Google Shape;751;p10">
              <a:extLst>
                <a:ext uri="{FF2B5EF4-FFF2-40B4-BE49-F238E27FC236}">
                  <a16:creationId xmlns:a16="http://schemas.microsoft.com/office/drawing/2014/main" id="{31D81201-1700-0FA7-F1D3-31E3A9568EA7}"/>
                </a:ext>
              </a:extLst>
            </p:cNvPr>
            <p:cNvSpPr/>
            <p:nvPr/>
          </p:nvSpPr>
          <p:spPr>
            <a:xfrm>
              <a:off x="845551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Google Shape;752;p10">
              <a:extLst>
                <a:ext uri="{FF2B5EF4-FFF2-40B4-BE49-F238E27FC236}">
                  <a16:creationId xmlns:a16="http://schemas.microsoft.com/office/drawing/2014/main" id="{B2ABFB2D-BD50-49B0-476D-A9E4426DFD72}"/>
                </a:ext>
              </a:extLst>
            </p:cNvPr>
            <p:cNvSpPr/>
            <p:nvPr/>
          </p:nvSpPr>
          <p:spPr>
            <a:xfrm>
              <a:off x="684477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Google Shape;753;p10">
              <a:extLst>
                <a:ext uri="{FF2B5EF4-FFF2-40B4-BE49-F238E27FC236}">
                  <a16:creationId xmlns:a16="http://schemas.microsoft.com/office/drawing/2014/main" id="{DD66131F-4931-2089-2235-32F7514E237C}"/>
                </a:ext>
              </a:extLst>
            </p:cNvPr>
            <p:cNvSpPr/>
            <p:nvPr/>
          </p:nvSpPr>
          <p:spPr>
            <a:xfrm>
              <a:off x="974352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Google Shape;754;p10">
              <a:extLst>
                <a:ext uri="{FF2B5EF4-FFF2-40B4-BE49-F238E27FC236}">
                  <a16:creationId xmlns:a16="http://schemas.microsoft.com/office/drawing/2014/main" id="{593CB516-7FB6-3655-DCB0-68476D78473D}"/>
                </a:ext>
              </a:extLst>
            </p:cNvPr>
            <p:cNvSpPr txBox="1"/>
            <p:nvPr/>
          </p:nvSpPr>
          <p:spPr>
            <a:xfrm>
              <a:off x="637424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20" name="Google Shape;755;p10">
              <a:extLst>
                <a:ext uri="{FF2B5EF4-FFF2-40B4-BE49-F238E27FC236}">
                  <a16:creationId xmlns:a16="http://schemas.microsoft.com/office/drawing/2014/main" id="{AF6A5491-D1A1-DDD7-5A2B-2A6A0C9A61F0}"/>
                </a:ext>
              </a:extLst>
            </p:cNvPr>
            <p:cNvGrpSpPr/>
            <p:nvPr/>
          </p:nvGrpSpPr>
          <p:grpSpPr>
            <a:xfrm>
              <a:off x="20897464" y="-110041"/>
              <a:ext cx="1136182" cy="810259"/>
              <a:chOff x="0" y="-28575"/>
              <a:chExt cx="295038" cy="210404"/>
            </a:xfrm>
          </p:grpSpPr>
          <p:sp>
            <p:nvSpPr>
              <p:cNvPr id="99" name="Google Shape;756;p10">
                <a:extLst>
                  <a:ext uri="{FF2B5EF4-FFF2-40B4-BE49-F238E27FC236}">
                    <a16:creationId xmlns:a16="http://schemas.microsoft.com/office/drawing/2014/main" id="{672BAB29-815E-EFD3-CF53-8696DD709809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00" name="Google Shape;757;p10">
                <a:extLst>
                  <a:ext uri="{FF2B5EF4-FFF2-40B4-BE49-F238E27FC236}">
                    <a16:creationId xmlns:a16="http://schemas.microsoft.com/office/drawing/2014/main" id="{09FE3E0E-DCB5-3D9A-E484-88EE90FC876D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" name="Google Shape;758;p10">
              <a:extLst>
                <a:ext uri="{FF2B5EF4-FFF2-40B4-BE49-F238E27FC236}">
                  <a16:creationId xmlns:a16="http://schemas.microsoft.com/office/drawing/2014/main" id="{FD716C8E-0287-C396-9CF0-4E03E5E54482}"/>
                </a:ext>
              </a:extLst>
            </p:cNvPr>
            <p:cNvSpPr/>
            <p:nvPr/>
          </p:nvSpPr>
          <p:spPr>
            <a:xfrm>
              <a:off x="23759891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Google Shape;759;p10">
              <a:extLst>
                <a:ext uri="{FF2B5EF4-FFF2-40B4-BE49-F238E27FC236}">
                  <a16:creationId xmlns:a16="http://schemas.microsoft.com/office/drawing/2014/main" id="{D2F1B3BE-F660-448C-071E-3F2778711406}"/>
                </a:ext>
              </a:extLst>
            </p:cNvPr>
            <p:cNvSpPr/>
            <p:nvPr/>
          </p:nvSpPr>
          <p:spPr>
            <a:xfrm>
              <a:off x="19166487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Google Shape;760;p10">
              <a:extLst>
                <a:ext uri="{FF2B5EF4-FFF2-40B4-BE49-F238E27FC236}">
                  <a16:creationId xmlns:a16="http://schemas.microsoft.com/office/drawing/2014/main" id="{C7AD2AA5-D194-30F4-5E46-D0A13EF8FF14}"/>
                </a:ext>
              </a:extLst>
            </p:cNvPr>
            <p:cNvSpPr/>
            <p:nvPr/>
          </p:nvSpPr>
          <p:spPr>
            <a:xfrm>
              <a:off x="22480591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Google Shape;761;p10">
              <a:extLst>
                <a:ext uri="{FF2B5EF4-FFF2-40B4-BE49-F238E27FC236}">
                  <a16:creationId xmlns:a16="http://schemas.microsoft.com/office/drawing/2014/main" id="{0C4B8558-A00E-B0CC-1106-E5664365FCAB}"/>
                </a:ext>
              </a:extLst>
            </p:cNvPr>
            <p:cNvSpPr/>
            <p:nvPr/>
          </p:nvSpPr>
          <p:spPr>
            <a:xfrm>
              <a:off x="20990221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Google Shape;762;p10">
              <a:extLst>
                <a:ext uri="{FF2B5EF4-FFF2-40B4-BE49-F238E27FC236}">
                  <a16:creationId xmlns:a16="http://schemas.microsoft.com/office/drawing/2014/main" id="{2F97B20F-4663-387D-0159-36B819AE9FEA}"/>
                </a:ext>
              </a:extLst>
            </p:cNvPr>
            <p:cNvSpPr/>
            <p:nvPr/>
          </p:nvSpPr>
          <p:spPr>
            <a:xfrm>
              <a:off x="21913245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Google Shape;763;p10">
              <a:extLst>
                <a:ext uri="{FF2B5EF4-FFF2-40B4-BE49-F238E27FC236}">
                  <a16:creationId xmlns:a16="http://schemas.microsoft.com/office/drawing/2014/main" id="{E3A24BA4-49F6-78B6-973B-87FE0AC083FF}"/>
                </a:ext>
              </a:extLst>
            </p:cNvPr>
            <p:cNvSpPr/>
            <p:nvPr/>
          </p:nvSpPr>
          <p:spPr>
            <a:xfrm>
              <a:off x="20071494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oogle Shape;764;p10">
              <a:extLst>
                <a:ext uri="{FF2B5EF4-FFF2-40B4-BE49-F238E27FC236}">
                  <a16:creationId xmlns:a16="http://schemas.microsoft.com/office/drawing/2014/main" id="{A8D970BF-D70A-4C96-FAF5-29BDB587F738}"/>
                </a:ext>
              </a:extLst>
            </p:cNvPr>
            <p:cNvGrpSpPr/>
            <p:nvPr/>
          </p:nvGrpSpPr>
          <p:grpSpPr>
            <a:xfrm>
              <a:off x="11390007" y="-110041"/>
              <a:ext cx="1136182" cy="810259"/>
              <a:chOff x="0" y="-28575"/>
              <a:chExt cx="295038" cy="210404"/>
            </a:xfrm>
          </p:grpSpPr>
          <p:sp>
            <p:nvSpPr>
              <p:cNvPr id="82" name="Google Shape;765;p10">
                <a:extLst>
                  <a:ext uri="{FF2B5EF4-FFF2-40B4-BE49-F238E27FC236}">
                    <a16:creationId xmlns:a16="http://schemas.microsoft.com/office/drawing/2014/main" id="{5CD56127-1C9C-A336-BF6F-73EBE71C8930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3" name="Google Shape;766;p10">
                <a:extLst>
                  <a:ext uri="{FF2B5EF4-FFF2-40B4-BE49-F238E27FC236}">
                    <a16:creationId xmlns:a16="http://schemas.microsoft.com/office/drawing/2014/main" id="{C5111D1A-B549-FDD5-0DA1-5F6B8E419272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" name="Google Shape;767;p10">
              <a:extLst>
                <a:ext uri="{FF2B5EF4-FFF2-40B4-BE49-F238E27FC236}">
                  <a16:creationId xmlns:a16="http://schemas.microsoft.com/office/drawing/2014/main" id="{6B83E433-9B45-CF97-4D35-98F983DBF847}"/>
                </a:ext>
              </a:extLst>
            </p:cNvPr>
            <p:cNvSpPr/>
            <p:nvPr/>
          </p:nvSpPr>
          <p:spPr>
            <a:xfrm>
              <a:off x="1425243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Google Shape;768;p10">
              <a:extLst>
                <a:ext uri="{FF2B5EF4-FFF2-40B4-BE49-F238E27FC236}">
                  <a16:creationId xmlns:a16="http://schemas.microsoft.com/office/drawing/2014/main" id="{C05DABD3-C416-E481-AF7C-7B114CBA264F}"/>
                </a:ext>
              </a:extLst>
            </p:cNvPr>
            <p:cNvSpPr/>
            <p:nvPr/>
          </p:nvSpPr>
          <p:spPr>
            <a:xfrm>
              <a:off x="965903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Google Shape;769;p10">
              <a:extLst>
                <a:ext uri="{FF2B5EF4-FFF2-40B4-BE49-F238E27FC236}">
                  <a16:creationId xmlns:a16="http://schemas.microsoft.com/office/drawing/2014/main" id="{FCCAA333-4309-E2E8-2E22-D86F67E24B60}"/>
                </a:ext>
              </a:extLst>
            </p:cNvPr>
            <p:cNvSpPr/>
            <p:nvPr/>
          </p:nvSpPr>
          <p:spPr>
            <a:xfrm>
              <a:off x="1297313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Google Shape;770;p10">
              <a:extLst>
                <a:ext uri="{FF2B5EF4-FFF2-40B4-BE49-F238E27FC236}">
                  <a16:creationId xmlns:a16="http://schemas.microsoft.com/office/drawing/2014/main" id="{A4AC6801-B495-F832-A849-FED72F853AC1}"/>
                </a:ext>
              </a:extLst>
            </p:cNvPr>
            <p:cNvSpPr/>
            <p:nvPr/>
          </p:nvSpPr>
          <p:spPr>
            <a:xfrm>
              <a:off x="1148276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Google Shape;771;p10">
              <a:extLst>
                <a:ext uri="{FF2B5EF4-FFF2-40B4-BE49-F238E27FC236}">
                  <a16:creationId xmlns:a16="http://schemas.microsoft.com/office/drawing/2014/main" id="{5043FA55-2441-8D9F-D890-72D4311E60F9}"/>
                </a:ext>
              </a:extLst>
            </p:cNvPr>
            <p:cNvSpPr/>
            <p:nvPr/>
          </p:nvSpPr>
          <p:spPr>
            <a:xfrm>
              <a:off x="1240578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Google Shape;772;p10">
              <a:extLst>
                <a:ext uri="{FF2B5EF4-FFF2-40B4-BE49-F238E27FC236}">
                  <a16:creationId xmlns:a16="http://schemas.microsoft.com/office/drawing/2014/main" id="{3C08039C-7652-CFFE-7279-79B185345776}"/>
                </a:ext>
              </a:extLst>
            </p:cNvPr>
            <p:cNvSpPr/>
            <p:nvPr/>
          </p:nvSpPr>
          <p:spPr>
            <a:xfrm>
              <a:off x="1883520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Google Shape;773;p10">
              <a:extLst>
                <a:ext uri="{FF2B5EF4-FFF2-40B4-BE49-F238E27FC236}">
                  <a16:creationId xmlns:a16="http://schemas.microsoft.com/office/drawing/2014/main" id="{B9A9A73F-AF03-4684-A9F8-31375B631E97}"/>
                </a:ext>
              </a:extLst>
            </p:cNvPr>
            <p:cNvSpPr/>
            <p:nvPr/>
          </p:nvSpPr>
          <p:spPr>
            <a:xfrm flipH="1">
              <a:off x="1515744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Google Shape;774;p10">
              <a:extLst>
                <a:ext uri="{FF2B5EF4-FFF2-40B4-BE49-F238E27FC236}">
                  <a16:creationId xmlns:a16="http://schemas.microsoft.com/office/drawing/2014/main" id="{FDC2AC5D-8337-70E4-4CF6-574FB6136538}"/>
                </a:ext>
              </a:extLst>
            </p:cNvPr>
            <p:cNvSpPr/>
            <p:nvPr/>
          </p:nvSpPr>
          <p:spPr>
            <a:xfrm>
              <a:off x="1719581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Google Shape;775;p10">
              <a:extLst>
                <a:ext uri="{FF2B5EF4-FFF2-40B4-BE49-F238E27FC236}">
                  <a16:creationId xmlns:a16="http://schemas.microsoft.com/office/drawing/2014/main" id="{98AAA412-2D5F-E7B4-8ED8-B2D41FDBF59E}"/>
                </a:ext>
              </a:extLst>
            </p:cNvPr>
            <p:cNvSpPr/>
            <p:nvPr/>
          </p:nvSpPr>
          <p:spPr>
            <a:xfrm>
              <a:off x="1056403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Google Shape;776;p10">
              <a:extLst>
                <a:ext uri="{FF2B5EF4-FFF2-40B4-BE49-F238E27FC236}">
                  <a16:creationId xmlns:a16="http://schemas.microsoft.com/office/drawing/2014/main" id="{0611784F-8E02-0262-724D-674578371DB1}"/>
                </a:ext>
              </a:extLst>
            </p:cNvPr>
            <p:cNvSpPr/>
            <p:nvPr/>
          </p:nvSpPr>
          <p:spPr>
            <a:xfrm>
              <a:off x="1811454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Google Shape;777;p10">
              <a:extLst>
                <a:ext uri="{FF2B5EF4-FFF2-40B4-BE49-F238E27FC236}">
                  <a16:creationId xmlns:a16="http://schemas.microsoft.com/office/drawing/2014/main" id="{EA7D597F-FCAC-0A47-41BE-346D82C283B1}"/>
                </a:ext>
              </a:extLst>
            </p:cNvPr>
            <p:cNvSpPr/>
            <p:nvPr/>
          </p:nvSpPr>
          <p:spPr>
            <a:xfrm>
              <a:off x="1650380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Google Shape;778;p10">
              <a:extLst>
                <a:ext uri="{FF2B5EF4-FFF2-40B4-BE49-F238E27FC236}">
                  <a16:creationId xmlns:a16="http://schemas.microsoft.com/office/drawing/2014/main" id="{F5546811-3CD0-CAED-A2CB-011A56F5F308}"/>
                </a:ext>
              </a:extLst>
            </p:cNvPr>
            <p:cNvSpPr/>
            <p:nvPr/>
          </p:nvSpPr>
          <p:spPr>
            <a:xfrm>
              <a:off x="1940255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Google Shape;779;p10">
              <a:extLst>
                <a:ext uri="{FF2B5EF4-FFF2-40B4-BE49-F238E27FC236}">
                  <a16:creationId xmlns:a16="http://schemas.microsoft.com/office/drawing/2014/main" id="{3BD6415F-55A0-7EB2-A01C-F8CF284057FF}"/>
                </a:ext>
              </a:extLst>
            </p:cNvPr>
            <p:cNvSpPr txBox="1"/>
            <p:nvPr/>
          </p:nvSpPr>
          <p:spPr>
            <a:xfrm>
              <a:off x="1603327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41" name="Google Shape;780;p10">
              <a:extLst>
                <a:ext uri="{FF2B5EF4-FFF2-40B4-BE49-F238E27FC236}">
                  <a16:creationId xmlns:a16="http://schemas.microsoft.com/office/drawing/2014/main" id="{79B81B23-7D06-0D59-BCBC-60B8826D2B8D}"/>
                </a:ext>
              </a:extLst>
            </p:cNvPr>
            <p:cNvGrpSpPr/>
            <p:nvPr/>
          </p:nvGrpSpPr>
          <p:grpSpPr>
            <a:xfrm>
              <a:off x="1730977" y="12961538"/>
              <a:ext cx="1136182" cy="810259"/>
              <a:chOff x="0" y="-28575"/>
              <a:chExt cx="295038" cy="210404"/>
            </a:xfrm>
          </p:grpSpPr>
          <p:sp>
            <p:nvSpPr>
              <p:cNvPr id="80" name="Google Shape;781;p10">
                <a:extLst>
                  <a:ext uri="{FF2B5EF4-FFF2-40B4-BE49-F238E27FC236}">
                    <a16:creationId xmlns:a16="http://schemas.microsoft.com/office/drawing/2014/main" id="{2E11D7C0-282F-ABF0-F592-26644C4859AC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" name="Google Shape;782;p10">
                <a:extLst>
                  <a:ext uri="{FF2B5EF4-FFF2-40B4-BE49-F238E27FC236}">
                    <a16:creationId xmlns:a16="http://schemas.microsoft.com/office/drawing/2014/main" id="{4957B086-8BCD-C56C-C266-187AFCE290C1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" name="Google Shape;783;p10">
              <a:extLst>
                <a:ext uri="{FF2B5EF4-FFF2-40B4-BE49-F238E27FC236}">
                  <a16:creationId xmlns:a16="http://schemas.microsoft.com/office/drawing/2014/main" id="{0AD1AAE1-320B-97A9-E2C3-5BD10B4136AE}"/>
                </a:ext>
              </a:extLst>
            </p:cNvPr>
            <p:cNvSpPr/>
            <p:nvPr/>
          </p:nvSpPr>
          <p:spPr>
            <a:xfrm>
              <a:off x="459340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Google Shape;784;p10">
              <a:extLst>
                <a:ext uri="{FF2B5EF4-FFF2-40B4-BE49-F238E27FC236}">
                  <a16:creationId xmlns:a16="http://schemas.microsoft.com/office/drawing/2014/main" id="{40DFDE80-A131-531C-546F-768E9DFC2F5C}"/>
                </a:ext>
              </a:extLst>
            </p:cNvPr>
            <p:cNvSpPr/>
            <p:nvPr/>
          </p:nvSpPr>
          <p:spPr>
            <a:xfrm>
              <a:off x="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Google Shape;785;p10">
              <a:extLst>
                <a:ext uri="{FF2B5EF4-FFF2-40B4-BE49-F238E27FC236}">
                  <a16:creationId xmlns:a16="http://schemas.microsoft.com/office/drawing/2014/main" id="{0C6EE282-5694-5F4E-EA83-9626CFB76334}"/>
                </a:ext>
              </a:extLst>
            </p:cNvPr>
            <p:cNvSpPr/>
            <p:nvPr/>
          </p:nvSpPr>
          <p:spPr>
            <a:xfrm>
              <a:off x="331410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Google Shape;786;p10">
              <a:extLst>
                <a:ext uri="{FF2B5EF4-FFF2-40B4-BE49-F238E27FC236}">
                  <a16:creationId xmlns:a16="http://schemas.microsoft.com/office/drawing/2014/main" id="{21C8F2B9-5359-7D54-D59B-E38DE4C508C8}"/>
                </a:ext>
              </a:extLst>
            </p:cNvPr>
            <p:cNvSpPr/>
            <p:nvPr/>
          </p:nvSpPr>
          <p:spPr>
            <a:xfrm>
              <a:off x="274675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Google Shape;787;p10">
              <a:extLst>
                <a:ext uri="{FF2B5EF4-FFF2-40B4-BE49-F238E27FC236}">
                  <a16:creationId xmlns:a16="http://schemas.microsoft.com/office/drawing/2014/main" id="{99649DB3-F810-7D11-F430-27C1A5E054EE}"/>
                </a:ext>
              </a:extLst>
            </p:cNvPr>
            <p:cNvSpPr/>
            <p:nvPr/>
          </p:nvSpPr>
          <p:spPr>
            <a:xfrm>
              <a:off x="917617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Google Shape;788;p10">
              <a:extLst>
                <a:ext uri="{FF2B5EF4-FFF2-40B4-BE49-F238E27FC236}">
                  <a16:creationId xmlns:a16="http://schemas.microsoft.com/office/drawing/2014/main" id="{A1519279-A00A-ED31-47F0-9063800AFFA2}"/>
                </a:ext>
              </a:extLst>
            </p:cNvPr>
            <p:cNvSpPr/>
            <p:nvPr/>
          </p:nvSpPr>
          <p:spPr>
            <a:xfrm flipH="1">
              <a:off x="549841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Google Shape;789;p10">
              <a:extLst>
                <a:ext uri="{FF2B5EF4-FFF2-40B4-BE49-F238E27FC236}">
                  <a16:creationId xmlns:a16="http://schemas.microsoft.com/office/drawing/2014/main" id="{EF0CEF8F-6EDF-F12E-34C3-E348B810C525}"/>
                </a:ext>
              </a:extLst>
            </p:cNvPr>
            <p:cNvSpPr/>
            <p:nvPr/>
          </p:nvSpPr>
          <p:spPr>
            <a:xfrm>
              <a:off x="753678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Google Shape;790;p10">
              <a:extLst>
                <a:ext uri="{FF2B5EF4-FFF2-40B4-BE49-F238E27FC236}">
                  <a16:creationId xmlns:a16="http://schemas.microsoft.com/office/drawing/2014/main" id="{356C87CD-6777-5D39-E2F0-19964F537E32}"/>
                </a:ext>
              </a:extLst>
            </p:cNvPr>
            <p:cNvSpPr/>
            <p:nvPr/>
          </p:nvSpPr>
          <p:spPr>
            <a:xfrm>
              <a:off x="90500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Google Shape;791;p10">
              <a:extLst>
                <a:ext uri="{FF2B5EF4-FFF2-40B4-BE49-F238E27FC236}">
                  <a16:creationId xmlns:a16="http://schemas.microsoft.com/office/drawing/2014/main" id="{72655EB6-AA4D-E4EE-22C7-DEE070ABB2C9}"/>
                </a:ext>
              </a:extLst>
            </p:cNvPr>
            <p:cNvSpPr/>
            <p:nvPr/>
          </p:nvSpPr>
          <p:spPr>
            <a:xfrm>
              <a:off x="845551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Google Shape;792;p10">
              <a:extLst>
                <a:ext uri="{FF2B5EF4-FFF2-40B4-BE49-F238E27FC236}">
                  <a16:creationId xmlns:a16="http://schemas.microsoft.com/office/drawing/2014/main" id="{DF219D0D-FCB4-8509-A1DF-E14E940ADE20}"/>
                </a:ext>
              </a:extLst>
            </p:cNvPr>
            <p:cNvSpPr/>
            <p:nvPr/>
          </p:nvSpPr>
          <p:spPr>
            <a:xfrm>
              <a:off x="684477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Google Shape;793;p10">
              <a:extLst>
                <a:ext uri="{FF2B5EF4-FFF2-40B4-BE49-F238E27FC236}">
                  <a16:creationId xmlns:a16="http://schemas.microsoft.com/office/drawing/2014/main" id="{ECD2032E-A389-5B18-77FA-7B8C23950229}"/>
                </a:ext>
              </a:extLst>
            </p:cNvPr>
            <p:cNvSpPr/>
            <p:nvPr/>
          </p:nvSpPr>
          <p:spPr>
            <a:xfrm>
              <a:off x="974352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3" name="Google Shape;794;p10">
              <a:extLst>
                <a:ext uri="{FF2B5EF4-FFF2-40B4-BE49-F238E27FC236}">
                  <a16:creationId xmlns:a16="http://schemas.microsoft.com/office/drawing/2014/main" id="{2947FF3F-5A65-1CD3-CA4B-B1CB439B2E70}"/>
                </a:ext>
              </a:extLst>
            </p:cNvPr>
            <p:cNvSpPr txBox="1"/>
            <p:nvPr/>
          </p:nvSpPr>
          <p:spPr>
            <a:xfrm>
              <a:off x="637424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54" name="Google Shape;795;p10">
              <a:extLst>
                <a:ext uri="{FF2B5EF4-FFF2-40B4-BE49-F238E27FC236}">
                  <a16:creationId xmlns:a16="http://schemas.microsoft.com/office/drawing/2014/main" id="{F0A41F96-B9F0-772A-4823-4BA5792D2275}"/>
                </a:ext>
              </a:extLst>
            </p:cNvPr>
            <p:cNvGrpSpPr/>
            <p:nvPr/>
          </p:nvGrpSpPr>
          <p:grpSpPr>
            <a:xfrm>
              <a:off x="20897464" y="12961538"/>
              <a:ext cx="1136182" cy="810259"/>
              <a:chOff x="0" y="-28575"/>
              <a:chExt cx="295038" cy="210404"/>
            </a:xfrm>
          </p:grpSpPr>
          <p:sp>
            <p:nvSpPr>
              <p:cNvPr id="78" name="Google Shape;796;p10">
                <a:extLst>
                  <a:ext uri="{FF2B5EF4-FFF2-40B4-BE49-F238E27FC236}">
                    <a16:creationId xmlns:a16="http://schemas.microsoft.com/office/drawing/2014/main" id="{64D44F1E-CDA5-8476-F3E2-E6D3344C71D9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9" name="Google Shape;797;p10">
                <a:extLst>
                  <a:ext uri="{FF2B5EF4-FFF2-40B4-BE49-F238E27FC236}">
                    <a16:creationId xmlns:a16="http://schemas.microsoft.com/office/drawing/2014/main" id="{9A6C4560-D88D-5F24-A9DD-9057E33BEB4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5" name="Google Shape;798;p10">
              <a:extLst>
                <a:ext uri="{FF2B5EF4-FFF2-40B4-BE49-F238E27FC236}">
                  <a16:creationId xmlns:a16="http://schemas.microsoft.com/office/drawing/2014/main" id="{4A32AD5A-8965-153D-2DD9-EEDE490A61B3}"/>
                </a:ext>
              </a:extLst>
            </p:cNvPr>
            <p:cNvSpPr/>
            <p:nvPr/>
          </p:nvSpPr>
          <p:spPr>
            <a:xfrm>
              <a:off x="23759891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" name="Google Shape;799;p10">
              <a:extLst>
                <a:ext uri="{FF2B5EF4-FFF2-40B4-BE49-F238E27FC236}">
                  <a16:creationId xmlns:a16="http://schemas.microsoft.com/office/drawing/2014/main" id="{A5F26904-599D-2A9A-55A0-1A66B3A831A9}"/>
                </a:ext>
              </a:extLst>
            </p:cNvPr>
            <p:cNvSpPr/>
            <p:nvPr/>
          </p:nvSpPr>
          <p:spPr>
            <a:xfrm>
              <a:off x="19166487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" name="Google Shape;800;p10">
              <a:extLst>
                <a:ext uri="{FF2B5EF4-FFF2-40B4-BE49-F238E27FC236}">
                  <a16:creationId xmlns:a16="http://schemas.microsoft.com/office/drawing/2014/main" id="{DDDE9598-B901-D949-51C2-E47795A7EB7D}"/>
                </a:ext>
              </a:extLst>
            </p:cNvPr>
            <p:cNvSpPr/>
            <p:nvPr/>
          </p:nvSpPr>
          <p:spPr>
            <a:xfrm>
              <a:off x="22480591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" name="Google Shape;801;p10">
              <a:extLst>
                <a:ext uri="{FF2B5EF4-FFF2-40B4-BE49-F238E27FC236}">
                  <a16:creationId xmlns:a16="http://schemas.microsoft.com/office/drawing/2014/main" id="{05E9EA28-3F31-B30D-C017-A22E27EAB063}"/>
                </a:ext>
              </a:extLst>
            </p:cNvPr>
            <p:cNvSpPr/>
            <p:nvPr/>
          </p:nvSpPr>
          <p:spPr>
            <a:xfrm>
              <a:off x="20990221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" name="Google Shape;802;p10">
              <a:extLst>
                <a:ext uri="{FF2B5EF4-FFF2-40B4-BE49-F238E27FC236}">
                  <a16:creationId xmlns:a16="http://schemas.microsoft.com/office/drawing/2014/main" id="{8148EF0C-CF63-D840-47B2-82794FA25909}"/>
                </a:ext>
              </a:extLst>
            </p:cNvPr>
            <p:cNvSpPr/>
            <p:nvPr/>
          </p:nvSpPr>
          <p:spPr>
            <a:xfrm>
              <a:off x="21913245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" name="Google Shape;803;p10">
              <a:extLst>
                <a:ext uri="{FF2B5EF4-FFF2-40B4-BE49-F238E27FC236}">
                  <a16:creationId xmlns:a16="http://schemas.microsoft.com/office/drawing/2014/main" id="{7BDB2333-6951-5637-22A2-DBDF822D734A}"/>
                </a:ext>
              </a:extLst>
            </p:cNvPr>
            <p:cNvSpPr/>
            <p:nvPr/>
          </p:nvSpPr>
          <p:spPr>
            <a:xfrm>
              <a:off x="20071494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61" name="Google Shape;804;p10">
              <a:extLst>
                <a:ext uri="{FF2B5EF4-FFF2-40B4-BE49-F238E27FC236}">
                  <a16:creationId xmlns:a16="http://schemas.microsoft.com/office/drawing/2014/main" id="{FB43C30E-141E-1E62-0510-4DB9C2066C6E}"/>
                </a:ext>
              </a:extLst>
            </p:cNvPr>
            <p:cNvGrpSpPr/>
            <p:nvPr/>
          </p:nvGrpSpPr>
          <p:grpSpPr>
            <a:xfrm>
              <a:off x="11390007" y="12961538"/>
              <a:ext cx="1136182" cy="810259"/>
              <a:chOff x="0" y="-28575"/>
              <a:chExt cx="295038" cy="210404"/>
            </a:xfrm>
          </p:grpSpPr>
          <p:sp>
            <p:nvSpPr>
              <p:cNvPr id="76" name="Google Shape;805;p10">
                <a:extLst>
                  <a:ext uri="{FF2B5EF4-FFF2-40B4-BE49-F238E27FC236}">
                    <a16:creationId xmlns:a16="http://schemas.microsoft.com/office/drawing/2014/main" id="{4A530F3F-4A92-9B0C-0080-75404048A229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7" name="Google Shape;806;p10">
                <a:extLst>
                  <a:ext uri="{FF2B5EF4-FFF2-40B4-BE49-F238E27FC236}">
                    <a16:creationId xmlns:a16="http://schemas.microsoft.com/office/drawing/2014/main" id="{AD180FD4-D77E-4B2B-ACEF-DAC73597EBE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2" name="Google Shape;807;p10">
              <a:extLst>
                <a:ext uri="{FF2B5EF4-FFF2-40B4-BE49-F238E27FC236}">
                  <a16:creationId xmlns:a16="http://schemas.microsoft.com/office/drawing/2014/main" id="{C0B207DC-5975-D883-69DF-88B31360E747}"/>
                </a:ext>
              </a:extLst>
            </p:cNvPr>
            <p:cNvSpPr/>
            <p:nvPr/>
          </p:nvSpPr>
          <p:spPr>
            <a:xfrm>
              <a:off x="1425243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" name="Google Shape;808;p10">
              <a:extLst>
                <a:ext uri="{FF2B5EF4-FFF2-40B4-BE49-F238E27FC236}">
                  <a16:creationId xmlns:a16="http://schemas.microsoft.com/office/drawing/2014/main" id="{7F5EF82D-00D5-4E85-6D63-CB590A718F9D}"/>
                </a:ext>
              </a:extLst>
            </p:cNvPr>
            <p:cNvSpPr/>
            <p:nvPr/>
          </p:nvSpPr>
          <p:spPr>
            <a:xfrm>
              <a:off x="965903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4" name="Google Shape;809;p10">
              <a:extLst>
                <a:ext uri="{FF2B5EF4-FFF2-40B4-BE49-F238E27FC236}">
                  <a16:creationId xmlns:a16="http://schemas.microsoft.com/office/drawing/2014/main" id="{5CA53DFA-55C3-905D-B45F-2A0C64A709F4}"/>
                </a:ext>
              </a:extLst>
            </p:cNvPr>
            <p:cNvSpPr/>
            <p:nvPr/>
          </p:nvSpPr>
          <p:spPr>
            <a:xfrm>
              <a:off x="1297313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5" name="Google Shape;810;p10">
              <a:extLst>
                <a:ext uri="{FF2B5EF4-FFF2-40B4-BE49-F238E27FC236}">
                  <a16:creationId xmlns:a16="http://schemas.microsoft.com/office/drawing/2014/main" id="{971F587D-3761-0F29-BA6F-4E288922F2A8}"/>
                </a:ext>
              </a:extLst>
            </p:cNvPr>
            <p:cNvSpPr/>
            <p:nvPr/>
          </p:nvSpPr>
          <p:spPr>
            <a:xfrm>
              <a:off x="11482765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6" name="Google Shape;811;p10">
              <a:extLst>
                <a:ext uri="{FF2B5EF4-FFF2-40B4-BE49-F238E27FC236}">
                  <a16:creationId xmlns:a16="http://schemas.microsoft.com/office/drawing/2014/main" id="{E7A4A4A2-1817-83DB-7505-639A286F3D3F}"/>
                </a:ext>
              </a:extLst>
            </p:cNvPr>
            <p:cNvSpPr/>
            <p:nvPr/>
          </p:nvSpPr>
          <p:spPr>
            <a:xfrm>
              <a:off x="1240578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7" name="Google Shape;812;p10">
              <a:extLst>
                <a:ext uri="{FF2B5EF4-FFF2-40B4-BE49-F238E27FC236}">
                  <a16:creationId xmlns:a16="http://schemas.microsoft.com/office/drawing/2014/main" id="{D5DA0EC6-AA00-0BD1-40C3-CA603BD9E7A6}"/>
                </a:ext>
              </a:extLst>
            </p:cNvPr>
            <p:cNvSpPr/>
            <p:nvPr/>
          </p:nvSpPr>
          <p:spPr>
            <a:xfrm>
              <a:off x="1883520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8" name="Google Shape;813;p10">
              <a:extLst>
                <a:ext uri="{FF2B5EF4-FFF2-40B4-BE49-F238E27FC236}">
                  <a16:creationId xmlns:a16="http://schemas.microsoft.com/office/drawing/2014/main" id="{09919C6E-4BA3-8C94-1260-D86AC351BDB2}"/>
                </a:ext>
              </a:extLst>
            </p:cNvPr>
            <p:cNvSpPr/>
            <p:nvPr/>
          </p:nvSpPr>
          <p:spPr>
            <a:xfrm flipH="1">
              <a:off x="1515744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9" name="Google Shape;814;p10">
              <a:extLst>
                <a:ext uri="{FF2B5EF4-FFF2-40B4-BE49-F238E27FC236}">
                  <a16:creationId xmlns:a16="http://schemas.microsoft.com/office/drawing/2014/main" id="{460954D7-B9B1-8293-4790-72EAC967D0C2}"/>
                </a:ext>
              </a:extLst>
            </p:cNvPr>
            <p:cNvSpPr/>
            <p:nvPr/>
          </p:nvSpPr>
          <p:spPr>
            <a:xfrm>
              <a:off x="1719581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0" name="Google Shape;815;p10">
              <a:extLst>
                <a:ext uri="{FF2B5EF4-FFF2-40B4-BE49-F238E27FC236}">
                  <a16:creationId xmlns:a16="http://schemas.microsoft.com/office/drawing/2014/main" id="{C304A984-5B1D-3516-FA53-6FA3127BF1CB}"/>
                </a:ext>
              </a:extLst>
            </p:cNvPr>
            <p:cNvSpPr/>
            <p:nvPr/>
          </p:nvSpPr>
          <p:spPr>
            <a:xfrm>
              <a:off x="1056403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1" name="Google Shape;816;p10">
              <a:extLst>
                <a:ext uri="{FF2B5EF4-FFF2-40B4-BE49-F238E27FC236}">
                  <a16:creationId xmlns:a16="http://schemas.microsoft.com/office/drawing/2014/main" id="{DBA5E93B-2479-DDF6-1BED-2EE132E89022}"/>
                </a:ext>
              </a:extLst>
            </p:cNvPr>
            <p:cNvSpPr/>
            <p:nvPr/>
          </p:nvSpPr>
          <p:spPr>
            <a:xfrm>
              <a:off x="1811454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2" name="Google Shape;817;p10">
              <a:extLst>
                <a:ext uri="{FF2B5EF4-FFF2-40B4-BE49-F238E27FC236}">
                  <a16:creationId xmlns:a16="http://schemas.microsoft.com/office/drawing/2014/main" id="{5099760E-0F8B-4C48-461C-65F7E4C83094}"/>
                </a:ext>
              </a:extLst>
            </p:cNvPr>
            <p:cNvSpPr/>
            <p:nvPr/>
          </p:nvSpPr>
          <p:spPr>
            <a:xfrm>
              <a:off x="1650380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3" name="Google Shape;818;p10">
              <a:extLst>
                <a:ext uri="{FF2B5EF4-FFF2-40B4-BE49-F238E27FC236}">
                  <a16:creationId xmlns:a16="http://schemas.microsoft.com/office/drawing/2014/main" id="{2DCBB3EA-E027-54AB-38CC-54CDBC827A10}"/>
                </a:ext>
              </a:extLst>
            </p:cNvPr>
            <p:cNvSpPr/>
            <p:nvPr/>
          </p:nvSpPr>
          <p:spPr>
            <a:xfrm>
              <a:off x="1940255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4" name="Google Shape;819;p10">
              <a:extLst>
                <a:ext uri="{FF2B5EF4-FFF2-40B4-BE49-F238E27FC236}">
                  <a16:creationId xmlns:a16="http://schemas.microsoft.com/office/drawing/2014/main" id="{C4F647F9-D91E-FFA2-9C28-A0ECF88852A2}"/>
                </a:ext>
              </a:extLst>
            </p:cNvPr>
            <p:cNvSpPr txBox="1"/>
            <p:nvPr/>
          </p:nvSpPr>
          <p:spPr>
            <a:xfrm>
              <a:off x="1603327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sp>
          <p:nvSpPr>
            <p:cNvPr id="75" name="Google Shape;820;p10">
              <a:extLst>
                <a:ext uri="{FF2B5EF4-FFF2-40B4-BE49-F238E27FC236}">
                  <a16:creationId xmlns:a16="http://schemas.microsoft.com/office/drawing/2014/main" id="{452BCB33-AED2-EE0C-295B-CA2337C12C05}"/>
                </a:ext>
              </a:extLst>
            </p:cNvPr>
            <p:cNvSpPr/>
            <p:nvPr/>
          </p:nvSpPr>
          <p:spPr>
            <a:xfrm>
              <a:off x="1807022" y="1308927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0"/>
                  </a:lnTo>
                  <a:lnTo>
                    <a:pt x="0" y="682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cxnSp>
        <p:nvCxnSpPr>
          <p:cNvPr id="103" name="Google Shape;836;p10">
            <a:extLst>
              <a:ext uri="{FF2B5EF4-FFF2-40B4-BE49-F238E27FC236}">
                <a16:creationId xmlns:a16="http://schemas.microsoft.com/office/drawing/2014/main" id="{9D634029-FE46-25DE-CDAD-46D98CC044BD}"/>
              </a:ext>
            </a:extLst>
          </p:cNvPr>
          <p:cNvCxnSpPr/>
          <p:nvPr/>
        </p:nvCxnSpPr>
        <p:spPr>
          <a:xfrm rot="10800000">
            <a:off x="11742477" y="2892483"/>
            <a:ext cx="0" cy="354669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oogle Shape;288;p5"/>
          <p:cNvGrpSpPr/>
          <p:nvPr/>
        </p:nvGrpSpPr>
        <p:grpSpPr>
          <a:xfrm>
            <a:off x="0" y="-101581"/>
            <a:ext cx="18498674" cy="10411380"/>
            <a:chOff x="0" y="-110041"/>
            <a:chExt cx="24664898" cy="13881839"/>
          </a:xfrm>
        </p:grpSpPr>
        <p:grpSp>
          <p:nvGrpSpPr>
            <p:cNvPr id="289" name="Google Shape;289;p5"/>
            <p:cNvGrpSpPr/>
            <p:nvPr/>
          </p:nvGrpSpPr>
          <p:grpSpPr>
            <a:xfrm>
              <a:off x="1730977" y="-110041"/>
              <a:ext cx="1136182" cy="810259"/>
              <a:chOff x="0" y="-28575"/>
              <a:chExt cx="295038" cy="210404"/>
            </a:xfrm>
          </p:grpSpPr>
          <p:sp>
            <p:nvSpPr>
              <p:cNvPr id="290" name="Google Shape;290;p5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1" name="Google Shape;291;p5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2" name="Google Shape;292;p5"/>
            <p:cNvSpPr/>
            <p:nvPr/>
          </p:nvSpPr>
          <p:spPr>
            <a:xfrm>
              <a:off x="459340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331410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182373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274675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917617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8" name="Google Shape;298;p5"/>
            <p:cNvSpPr/>
            <p:nvPr/>
          </p:nvSpPr>
          <p:spPr>
            <a:xfrm flipH="1">
              <a:off x="549841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753678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90500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845551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4477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974352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4" name="Google Shape;304;p5"/>
            <p:cNvSpPr txBox="1"/>
            <p:nvPr/>
          </p:nvSpPr>
          <p:spPr>
            <a:xfrm>
              <a:off x="637424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305" name="Google Shape;305;p5"/>
            <p:cNvGrpSpPr/>
            <p:nvPr/>
          </p:nvGrpSpPr>
          <p:grpSpPr>
            <a:xfrm>
              <a:off x="20897464" y="-110041"/>
              <a:ext cx="1136182" cy="810259"/>
              <a:chOff x="0" y="-28575"/>
              <a:chExt cx="295038" cy="210404"/>
            </a:xfrm>
          </p:grpSpPr>
          <p:sp>
            <p:nvSpPr>
              <p:cNvPr id="306" name="Google Shape;306;p5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7" name="Google Shape;307;p5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8" name="Google Shape;308;p5"/>
            <p:cNvSpPr/>
            <p:nvPr/>
          </p:nvSpPr>
          <p:spPr>
            <a:xfrm>
              <a:off x="23759891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19166487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22480591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20990221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21913245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20071494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314" name="Google Shape;314;p5"/>
            <p:cNvGrpSpPr/>
            <p:nvPr/>
          </p:nvGrpSpPr>
          <p:grpSpPr>
            <a:xfrm>
              <a:off x="11390007" y="-110041"/>
              <a:ext cx="1136182" cy="810259"/>
              <a:chOff x="0" y="-28575"/>
              <a:chExt cx="295038" cy="210404"/>
            </a:xfrm>
          </p:grpSpPr>
          <p:sp>
            <p:nvSpPr>
              <p:cNvPr id="315" name="Google Shape;315;p5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6" name="Google Shape;316;p5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7" name="Google Shape;317;p5"/>
            <p:cNvSpPr/>
            <p:nvPr/>
          </p:nvSpPr>
          <p:spPr>
            <a:xfrm>
              <a:off x="1425243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965903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1297313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1148276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1240578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1883520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3" name="Google Shape;323;p5"/>
            <p:cNvSpPr/>
            <p:nvPr/>
          </p:nvSpPr>
          <p:spPr>
            <a:xfrm flipH="1">
              <a:off x="1515744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1719581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1056403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1811454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7" name="Google Shape;327;p5"/>
            <p:cNvSpPr/>
            <p:nvPr/>
          </p:nvSpPr>
          <p:spPr>
            <a:xfrm>
              <a:off x="1650380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8" name="Google Shape;328;p5"/>
            <p:cNvSpPr/>
            <p:nvPr/>
          </p:nvSpPr>
          <p:spPr>
            <a:xfrm>
              <a:off x="1940255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9" name="Google Shape;329;p5"/>
            <p:cNvSpPr txBox="1"/>
            <p:nvPr/>
          </p:nvSpPr>
          <p:spPr>
            <a:xfrm>
              <a:off x="1603327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330" name="Google Shape;330;p5"/>
            <p:cNvGrpSpPr/>
            <p:nvPr/>
          </p:nvGrpSpPr>
          <p:grpSpPr>
            <a:xfrm>
              <a:off x="1730977" y="12961538"/>
              <a:ext cx="1136182" cy="810259"/>
              <a:chOff x="0" y="-28575"/>
              <a:chExt cx="295038" cy="210404"/>
            </a:xfrm>
          </p:grpSpPr>
          <p:sp>
            <p:nvSpPr>
              <p:cNvPr id="331" name="Google Shape;331;p5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2" name="Google Shape;332;p5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3" name="Google Shape;333;p5"/>
            <p:cNvSpPr/>
            <p:nvPr/>
          </p:nvSpPr>
          <p:spPr>
            <a:xfrm>
              <a:off x="459340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4" name="Google Shape;334;p5"/>
            <p:cNvSpPr/>
            <p:nvPr/>
          </p:nvSpPr>
          <p:spPr>
            <a:xfrm>
              <a:off x="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5" name="Google Shape;335;p5"/>
            <p:cNvSpPr/>
            <p:nvPr/>
          </p:nvSpPr>
          <p:spPr>
            <a:xfrm>
              <a:off x="331410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6" name="Google Shape;336;p5"/>
            <p:cNvSpPr/>
            <p:nvPr/>
          </p:nvSpPr>
          <p:spPr>
            <a:xfrm>
              <a:off x="274675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917617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8" name="Google Shape;338;p5"/>
            <p:cNvSpPr/>
            <p:nvPr/>
          </p:nvSpPr>
          <p:spPr>
            <a:xfrm flipH="1">
              <a:off x="549841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9" name="Google Shape;339;p5"/>
            <p:cNvSpPr/>
            <p:nvPr/>
          </p:nvSpPr>
          <p:spPr>
            <a:xfrm>
              <a:off x="753678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40" name="Google Shape;340;p5"/>
            <p:cNvSpPr/>
            <p:nvPr/>
          </p:nvSpPr>
          <p:spPr>
            <a:xfrm>
              <a:off x="90500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41" name="Google Shape;341;p5"/>
            <p:cNvSpPr/>
            <p:nvPr/>
          </p:nvSpPr>
          <p:spPr>
            <a:xfrm>
              <a:off x="845551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42" name="Google Shape;342;p5"/>
            <p:cNvSpPr/>
            <p:nvPr/>
          </p:nvSpPr>
          <p:spPr>
            <a:xfrm>
              <a:off x="684477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43" name="Google Shape;343;p5"/>
            <p:cNvSpPr/>
            <p:nvPr/>
          </p:nvSpPr>
          <p:spPr>
            <a:xfrm>
              <a:off x="974352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44" name="Google Shape;344;p5"/>
            <p:cNvSpPr txBox="1"/>
            <p:nvPr/>
          </p:nvSpPr>
          <p:spPr>
            <a:xfrm>
              <a:off x="637424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345" name="Google Shape;345;p5"/>
            <p:cNvGrpSpPr/>
            <p:nvPr/>
          </p:nvGrpSpPr>
          <p:grpSpPr>
            <a:xfrm>
              <a:off x="20897464" y="12961538"/>
              <a:ext cx="1136182" cy="810259"/>
              <a:chOff x="0" y="-28575"/>
              <a:chExt cx="295038" cy="210404"/>
            </a:xfrm>
          </p:grpSpPr>
          <p:sp>
            <p:nvSpPr>
              <p:cNvPr id="346" name="Google Shape;346;p5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7" name="Google Shape;347;p5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8" name="Google Shape;348;p5"/>
            <p:cNvSpPr/>
            <p:nvPr/>
          </p:nvSpPr>
          <p:spPr>
            <a:xfrm>
              <a:off x="23759891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49" name="Google Shape;349;p5"/>
            <p:cNvSpPr/>
            <p:nvPr/>
          </p:nvSpPr>
          <p:spPr>
            <a:xfrm>
              <a:off x="19166487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0" name="Google Shape;350;p5"/>
            <p:cNvSpPr/>
            <p:nvPr/>
          </p:nvSpPr>
          <p:spPr>
            <a:xfrm>
              <a:off x="22480591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1" name="Google Shape;351;p5"/>
            <p:cNvSpPr/>
            <p:nvPr/>
          </p:nvSpPr>
          <p:spPr>
            <a:xfrm>
              <a:off x="20990221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2" name="Google Shape;352;p5"/>
            <p:cNvSpPr/>
            <p:nvPr/>
          </p:nvSpPr>
          <p:spPr>
            <a:xfrm>
              <a:off x="21913245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3" name="Google Shape;353;p5"/>
            <p:cNvSpPr/>
            <p:nvPr/>
          </p:nvSpPr>
          <p:spPr>
            <a:xfrm>
              <a:off x="20071494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354" name="Google Shape;354;p5"/>
            <p:cNvGrpSpPr/>
            <p:nvPr/>
          </p:nvGrpSpPr>
          <p:grpSpPr>
            <a:xfrm>
              <a:off x="11390007" y="12961538"/>
              <a:ext cx="1136182" cy="810259"/>
              <a:chOff x="0" y="-28575"/>
              <a:chExt cx="295038" cy="210404"/>
            </a:xfrm>
          </p:grpSpPr>
          <p:sp>
            <p:nvSpPr>
              <p:cNvPr id="355" name="Google Shape;355;p5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6" name="Google Shape;356;p5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7" name="Google Shape;357;p5"/>
            <p:cNvSpPr/>
            <p:nvPr/>
          </p:nvSpPr>
          <p:spPr>
            <a:xfrm>
              <a:off x="1425243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8" name="Google Shape;358;p5"/>
            <p:cNvSpPr/>
            <p:nvPr/>
          </p:nvSpPr>
          <p:spPr>
            <a:xfrm>
              <a:off x="965903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9" name="Google Shape;359;p5"/>
            <p:cNvSpPr/>
            <p:nvPr/>
          </p:nvSpPr>
          <p:spPr>
            <a:xfrm>
              <a:off x="1297313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0" name="Google Shape;360;p5"/>
            <p:cNvSpPr/>
            <p:nvPr/>
          </p:nvSpPr>
          <p:spPr>
            <a:xfrm>
              <a:off x="11482765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1" name="Google Shape;361;p5"/>
            <p:cNvSpPr/>
            <p:nvPr/>
          </p:nvSpPr>
          <p:spPr>
            <a:xfrm>
              <a:off x="1240578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2" name="Google Shape;362;p5"/>
            <p:cNvSpPr/>
            <p:nvPr/>
          </p:nvSpPr>
          <p:spPr>
            <a:xfrm>
              <a:off x="1883520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3" name="Google Shape;363;p5"/>
            <p:cNvSpPr/>
            <p:nvPr/>
          </p:nvSpPr>
          <p:spPr>
            <a:xfrm flipH="1">
              <a:off x="1515744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4" name="Google Shape;364;p5"/>
            <p:cNvSpPr/>
            <p:nvPr/>
          </p:nvSpPr>
          <p:spPr>
            <a:xfrm>
              <a:off x="1719581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5" name="Google Shape;365;p5"/>
            <p:cNvSpPr/>
            <p:nvPr/>
          </p:nvSpPr>
          <p:spPr>
            <a:xfrm>
              <a:off x="1056403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6" name="Google Shape;366;p5"/>
            <p:cNvSpPr/>
            <p:nvPr/>
          </p:nvSpPr>
          <p:spPr>
            <a:xfrm>
              <a:off x="1811454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7" name="Google Shape;367;p5"/>
            <p:cNvSpPr/>
            <p:nvPr/>
          </p:nvSpPr>
          <p:spPr>
            <a:xfrm>
              <a:off x="1650380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8" name="Google Shape;368;p5"/>
            <p:cNvSpPr/>
            <p:nvPr/>
          </p:nvSpPr>
          <p:spPr>
            <a:xfrm>
              <a:off x="1940255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9" name="Google Shape;369;p5"/>
            <p:cNvSpPr txBox="1"/>
            <p:nvPr/>
          </p:nvSpPr>
          <p:spPr>
            <a:xfrm>
              <a:off x="1603327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sp>
          <p:nvSpPr>
            <p:cNvPr id="370" name="Google Shape;370;p5"/>
            <p:cNvSpPr/>
            <p:nvPr/>
          </p:nvSpPr>
          <p:spPr>
            <a:xfrm>
              <a:off x="1807022" y="1308927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0"/>
                  </a:lnTo>
                  <a:lnTo>
                    <a:pt x="0" y="682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71" name="Google Shape;371;p5"/>
          <p:cNvSpPr/>
          <p:nvPr/>
        </p:nvSpPr>
        <p:spPr>
          <a:xfrm>
            <a:off x="17723358" y="1138428"/>
            <a:ext cx="564642" cy="7996428"/>
          </a:xfrm>
          <a:custGeom>
            <a:avLst/>
            <a:gdLst/>
            <a:ahLst/>
            <a:cxnLst/>
            <a:rect l="l" t="t" r="r" b="b"/>
            <a:pathLst>
              <a:path w="752856" h="10661904" extrusionOk="0">
                <a:moveTo>
                  <a:pt x="0" y="10661904"/>
                </a:moveTo>
                <a:lnTo>
                  <a:pt x="752856" y="10661904"/>
                </a:lnTo>
                <a:lnTo>
                  <a:pt x="752856" y="0"/>
                </a:lnTo>
                <a:lnTo>
                  <a:pt x="0" y="0"/>
                </a:lnTo>
                <a:lnTo>
                  <a:pt x="0" y="10661904"/>
                </a:lnTo>
                <a:close/>
              </a:path>
            </a:pathLst>
          </a:custGeom>
          <a:solidFill>
            <a:srgbClr val="C7C7C7">
              <a:alpha val="2470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72" name="Google Shape;372;p5"/>
          <p:cNvSpPr txBox="1"/>
          <p:nvPr/>
        </p:nvSpPr>
        <p:spPr>
          <a:xfrm>
            <a:off x="1405286" y="3279916"/>
            <a:ext cx="12485294" cy="2659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80000"/>
              </a:lnSpc>
            </a:pPr>
            <a:r>
              <a:rPr lang="pt-BR" sz="3200" dirty="0">
                <a:solidFill>
                  <a:schemeClr val="dk1"/>
                </a:solidFill>
              </a:rPr>
              <a:t>nononononononononononononononononononononononononononononononononononononononononononononononononononononononononononononononononononononononononono</a:t>
            </a:r>
            <a:endParaRPr sz="3200" dirty="0"/>
          </a:p>
        </p:txBody>
      </p:sp>
      <p:sp>
        <p:nvSpPr>
          <p:cNvPr id="373" name="Google Shape;373;p5"/>
          <p:cNvSpPr txBox="1"/>
          <p:nvPr/>
        </p:nvSpPr>
        <p:spPr>
          <a:xfrm>
            <a:off x="823984" y="1030810"/>
            <a:ext cx="9521019" cy="1994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INTRODUÇÃO/INTRODUCTION </a:t>
            </a: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o</a:t>
            </a:r>
            <a:r>
              <a:rPr lang="en-US" sz="5400" b="0" i="0" u="none" strike="noStrike" cap="none" dirty="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5400" b="1" i="0" u="none" strike="noStrike" cap="none" dirty="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PROFIAP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6"/>
          <p:cNvGrpSpPr/>
          <p:nvPr/>
        </p:nvGrpSpPr>
        <p:grpSpPr>
          <a:xfrm>
            <a:off x="0" y="-101581"/>
            <a:ext cx="18498674" cy="10411380"/>
            <a:chOff x="0" y="-110041"/>
            <a:chExt cx="24664898" cy="13881839"/>
          </a:xfrm>
        </p:grpSpPr>
        <p:grpSp>
          <p:nvGrpSpPr>
            <p:cNvPr id="379" name="Google Shape;379;p6"/>
            <p:cNvGrpSpPr/>
            <p:nvPr/>
          </p:nvGrpSpPr>
          <p:grpSpPr>
            <a:xfrm>
              <a:off x="1730977" y="-110041"/>
              <a:ext cx="1136182" cy="810259"/>
              <a:chOff x="0" y="-28575"/>
              <a:chExt cx="295038" cy="210404"/>
            </a:xfrm>
          </p:grpSpPr>
          <p:sp>
            <p:nvSpPr>
              <p:cNvPr id="380" name="Google Shape;380;p6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1" name="Google Shape;381;p6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2" name="Google Shape;382;p6"/>
            <p:cNvSpPr/>
            <p:nvPr/>
          </p:nvSpPr>
          <p:spPr>
            <a:xfrm>
              <a:off x="459340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3" name="Google Shape;383;p6"/>
            <p:cNvSpPr/>
            <p:nvPr/>
          </p:nvSpPr>
          <p:spPr>
            <a:xfrm>
              <a:off x="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4" name="Google Shape;384;p6"/>
            <p:cNvSpPr/>
            <p:nvPr/>
          </p:nvSpPr>
          <p:spPr>
            <a:xfrm>
              <a:off x="331410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5" name="Google Shape;385;p6"/>
            <p:cNvSpPr/>
            <p:nvPr/>
          </p:nvSpPr>
          <p:spPr>
            <a:xfrm>
              <a:off x="182373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6" name="Google Shape;386;p6"/>
            <p:cNvSpPr/>
            <p:nvPr/>
          </p:nvSpPr>
          <p:spPr>
            <a:xfrm>
              <a:off x="274675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7" name="Google Shape;387;p6"/>
            <p:cNvSpPr/>
            <p:nvPr/>
          </p:nvSpPr>
          <p:spPr>
            <a:xfrm>
              <a:off x="917617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8" name="Google Shape;388;p6"/>
            <p:cNvSpPr/>
            <p:nvPr/>
          </p:nvSpPr>
          <p:spPr>
            <a:xfrm flipH="1">
              <a:off x="549841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9" name="Google Shape;389;p6"/>
            <p:cNvSpPr/>
            <p:nvPr/>
          </p:nvSpPr>
          <p:spPr>
            <a:xfrm>
              <a:off x="753678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0" name="Google Shape;390;p6"/>
            <p:cNvSpPr/>
            <p:nvPr/>
          </p:nvSpPr>
          <p:spPr>
            <a:xfrm>
              <a:off x="90500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1" name="Google Shape;391;p6"/>
            <p:cNvSpPr/>
            <p:nvPr/>
          </p:nvSpPr>
          <p:spPr>
            <a:xfrm>
              <a:off x="845551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2" name="Google Shape;392;p6"/>
            <p:cNvSpPr/>
            <p:nvPr/>
          </p:nvSpPr>
          <p:spPr>
            <a:xfrm>
              <a:off x="684477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3" name="Google Shape;393;p6"/>
            <p:cNvSpPr/>
            <p:nvPr/>
          </p:nvSpPr>
          <p:spPr>
            <a:xfrm>
              <a:off x="974352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4" name="Google Shape;394;p6"/>
            <p:cNvSpPr txBox="1"/>
            <p:nvPr/>
          </p:nvSpPr>
          <p:spPr>
            <a:xfrm>
              <a:off x="637424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395" name="Google Shape;395;p6"/>
            <p:cNvGrpSpPr/>
            <p:nvPr/>
          </p:nvGrpSpPr>
          <p:grpSpPr>
            <a:xfrm>
              <a:off x="20897464" y="-110041"/>
              <a:ext cx="1136182" cy="810259"/>
              <a:chOff x="0" y="-28575"/>
              <a:chExt cx="295038" cy="210404"/>
            </a:xfrm>
          </p:grpSpPr>
          <p:sp>
            <p:nvSpPr>
              <p:cNvPr id="396" name="Google Shape;396;p6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7" name="Google Shape;397;p6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8" name="Google Shape;398;p6"/>
            <p:cNvSpPr/>
            <p:nvPr/>
          </p:nvSpPr>
          <p:spPr>
            <a:xfrm>
              <a:off x="23759891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9" name="Google Shape;399;p6"/>
            <p:cNvSpPr/>
            <p:nvPr/>
          </p:nvSpPr>
          <p:spPr>
            <a:xfrm>
              <a:off x="19166487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00" name="Google Shape;400;p6"/>
            <p:cNvSpPr/>
            <p:nvPr/>
          </p:nvSpPr>
          <p:spPr>
            <a:xfrm>
              <a:off x="22480591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01" name="Google Shape;401;p6"/>
            <p:cNvSpPr/>
            <p:nvPr/>
          </p:nvSpPr>
          <p:spPr>
            <a:xfrm>
              <a:off x="20990221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02" name="Google Shape;402;p6"/>
            <p:cNvSpPr/>
            <p:nvPr/>
          </p:nvSpPr>
          <p:spPr>
            <a:xfrm>
              <a:off x="21913245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03" name="Google Shape;403;p6"/>
            <p:cNvSpPr/>
            <p:nvPr/>
          </p:nvSpPr>
          <p:spPr>
            <a:xfrm>
              <a:off x="20071494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404" name="Google Shape;404;p6"/>
            <p:cNvGrpSpPr/>
            <p:nvPr/>
          </p:nvGrpSpPr>
          <p:grpSpPr>
            <a:xfrm>
              <a:off x="11390007" y="-110041"/>
              <a:ext cx="1136182" cy="810259"/>
              <a:chOff x="0" y="-28575"/>
              <a:chExt cx="295038" cy="210404"/>
            </a:xfrm>
          </p:grpSpPr>
          <p:sp>
            <p:nvSpPr>
              <p:cNvPr id="405" name="Google Shape;405;p6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6" name="Google Shape;406;p6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7" name="Google Shape;407;p6"/>
            <p:cNvSpPr/>
            <p:nvPr/>
          </p:nvSpPr>
          <p:spPr>
            <a:xfrm>
              <a:off x="1425243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08" name="Google Shape;408;p6"/>
            <p:cNvSpPr/>
            <p:nvPr/>
          </p:nvSpPr>
          <p:spPr>
            <a:xfrm>
              <a:off x="965903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09" name="Google Shape;409;p6"/>
            <p:cNvSpPr/>
            <p:nvPr/>
          </p:nvSpPr>
          <p:spPr>
            <a:xfrm>
              <a:off x="1297313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0" name="Google Shape;410;p6"/>
            <p:cNvSpPr/>
            <p:nvPr/>
          </p:nvSpPr>
          <p:spPr>
            <a:xfrm>
              <a:off x="1148276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1" name="Google Shape;411;p6"/>
            <p:cNvSpPr/>
            <p:nvPr/>
          </p:nvSpPr>
          <p:spPr>
            <a:xfrm>
              <a:off x="1240578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2" name="Google Shape;412;p6"/>
            <p:cNvSpPr/>
            <p:nvPr/>
          </p:nvSpPr>
          <p:spPr>
            <a:xfrm>
              <a:off x="1883520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3" name="Google Shape;413;p6"/>
            <p:cNvSpPr/>
            <p:nvPr/>
          </p:nvSpPr>
          <p:spPr>
            <a:xfrm flipH="1">
              <a:off x="1515744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4" name="Google Shape;414;p6"/>
            <p:cNvSpPr/>
            <p:nvPr/>
          </p:nvSpPr>
          <p:spPr>
            <a:xfrm>
              <a:off x="1719581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5" name="Google Shape;415;p6"/>
            <p:cNvSpPr/>
            <p:nvPr/>
          </p:nvSpPr>
          <p:spPr>
            <a:xfrm>
              <a:off x="1056403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6" name="Google Shape;416;p6"/>
            <p:cNvSpPr/>
            <p:nvPr/>
          </p:nvSpPr>
          <p:spPr>
            <a:xfrm>
              <a:off x="1811454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7" name="Google Shape;417;p6"/>
            <p:cNvSpPr/>
            <p:nvPr/>
          </p:nvSpPr>
          <p:spPr>
            <a:xfrm>
              <a:off x="1650380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8" name="Google Shape;418;p6"/>
            <p:cNvSpPr/>
            <p:nvPr/>
          </p:nvSpPr>
          <p:spPr>
            <a:xfrm>
              <a:off x="1940255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9" name="Google Shape;419;p6"/>
            <p:cNvSpPr txBox="1"/>
            <p:nvPr/>
          </p:nvSpPr>
          <p:spPr>
            <a:xfrm>
              <a:off x="1603327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420" name="Google Shape;420;p6"/>
            <p:cNvGrpSpPr/>
            <p:nvPr/>
          </p:nvGrpSpPr>
          <p:grpSpPr>
            <a:xfrm>
              <a:off x="1730977" y="12961538"/>
              <a:ext cx="1136182" cy="810259"/>
              <a:chOff x="0" y="-28575"/>
              <a:chExt cx="295038" cy="210404"/>
            </a:xfrm>
          </p:grpSpPr>
          <p:sp>
            <p:nvSpPr>
              <p:cNvPr id="421" name="Google Shape;421;p6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2" name="Google Shape;422;p6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3" name="Google Shape;423;p6"/>
            <p:cNvSpPr/>
            <p:nvPr/>
          </p:nvSpPr>
          <p:spPr>
            <a:xfrm>
              <a:off x="459340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4" name="Google Shape;424;p6"/>
            <p:cNvSpPr/>
            <p:nvPr/>
          </p:nvSpPr>
          <p:spPr>
            <a:xfrm>
              <a:off x="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5" name="Google Shape;425;p6"/>
            <p:cNvSpPr/>
            <p:nvPr/>
          </p:nvSpPr>
          <p:spPr>
            <a:xfrm>
              <a:off x="331410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6" name="Google Shape;426;p6"/>
            <p:cNvSpPr/>
            <p:nvPr/>
          </p:nvSpPr>
          <p:spPr>
            <a:xfrm>
              <a:off x="274675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7" name="Google Shape;427;p6"/>
            <p:cNvSpPr/>
            <p:nvPr/>
          </p:nvSpPr>
          <p:spPr>
            <a:xfrm>
              <a:off x="917617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8" name="Google Shape;428;p6"/>
            <p:cNvSpPr/>
            <p:nvPr/>
          </p:nvSpPr>
          <p:spPr>
            <a:xfrm flipH="1">
              <a:off x="549841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9" name="Google Shape;429;p6"/>
            <p:cNvSpPr/>
            <p:nvPr/>
          </p:nvSpPr>
          <p:spPr>
            <a:xfrm>
              <a:off x="753678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0" name="Google Shape;430;p6"/>
            <p:cNvSpPr/>
            <p:nvPr/>
          </p:nvSpPr>
          <p:spPr>
            <a:xfrm>
              <a:off x="90500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1" name="Google Shape;431;p6"/>
            <p:cNvSpPr/>
            <p:nvPr/>
          </p:nvSpPr>
          <p:spPr>
            <a:xfrm>
              <a:off x="845551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2" name="Google Shape;432;p6"/>
            <p:cNvSpPr/>
            <p:nvPr/>
          </p:nvSpPr>
          <p:spPr>
            <a:xfrm>
              <a:off x="684477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3" name="Google Shape;433;p6"/>
            <p:cNvSpPr/>
            <p:nvPr/>
          </p:nvSpPr>
          <p:spPr>
            <a:xfrm>
              <a:off x="974352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4" name="Google Shape;434;p6"/>
            <p:cNvSpPr txBox="1"/>
            <p:nvPr/>
          </p:nvSpPr>
          <p:spPr>
            <a:xfrm>
              <a:off x="637424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435" name="Google Shape;435;p6"/>
            <p:cNvGrpSpPr/>
            <p:nvPr/>
          </p:nvGrpSpPr>
          <p:grpSpPr>
            <a:xfrm>
              <a:off x="20897464" y="12961538"/>
              <a:ext cx="1136182" cy="810259"/>
              <a:chOff x="0" y="-28575"/>
              <a:chExt cx="295038" cy="210404"/>
            </a:xfrm>
          </p:grpSpPr>
          <p:sp>
            <p:nvSpPr>
              <p:cNvPr id="436" name="Google Shape;436;p6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37" name="Google Shape;437;p6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38" name="Google Shape;438;p6"/>
            <p:cNvSpPr/>
            <p:nvPr/>
          </p:nvSpPr>
          <p:spPr>
            <a:xfrm>
              <a:off x="23759891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9" name="Google Shape;439;p6"/>
            <p:cNvSpPr/>
            <p:nvPr/>
          </p:nvSpPr>
          <p:spPr>
            <a:xfrm>
              <a:off x="19166487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" name="Google Shape;440;p6"/>
            <p:cNvSpPr/>
            <p:nvPr/>
          </p:nvSpPr>
          <p:spPr>
            <a:xfrm>
              <a:off x="22480591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1" name="Google Shape;441;p6"/>
            <p:cNvSpPr/>
            <p:nvPr/>
          </p:nvSpPr>
          <p:spPr>
            <a:xfrm>
              <a:off x="20990221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2" name="Google Shape;442;p6"/>
            <p:cNvSpPr/>
            <p:nvPr/>
          </p:nvSpPr>
          <p:spPr>
            <a:xfrm>
              <a:off x="21913245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3" name="Google Shape;443;p6"/>
            <p:cNvSpPr/>
            <p:nvPr/>
          </p:nvSpPr>
          <p:spPr>
            <a:xfrm>
              <a:off x="20071494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444" name="Google Shape;444;p6"/>
            <p:cNvGrpSpPr/>
            <p:nvPr/>
          </p:nvGrpSpPr>
          <p:grpSpPr>
            <a:xfrm>
              <a:off x="11390007" y="12961538"/>
              <a:ext cx="1136182" cy="810259"/>
              <a:chOff x="0" y="-28575"/>
              <a:chExt cx="295038" cy="210404"/>
            </a:xfrm>
          </p:grpSpPr>
          <p:sp>
            <p:nvSpPr>
              <p:cNvPr id="445" name="Google Shape;445;p6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6" name="Google Shape;446;p6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47" name="Google Shape;447;p6"/>
            <p:cNvSpPr/>
            <p:nvPr/>
          </p:nvSpPr>
          <p:spPr>
            <a:xfrm>
              <a:off x="1425243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8" name="Google Shape;448;p6"/>
            <p:cNvSpPr/>
            <p:nvPr/>
          </p:nvSpPr>
          <p:spPr>
            <a:xfrm>
              <a:off x="965903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9" name="Google Shape;449;p6"/>
            <p:cNvSpPr/>
            <p:nvPr/>
          </p:nvSpPr>
          <p:spPr>
            <a:xfrm>
              <a:off x="1297313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0" name="Google Shape;450;p6"/>
            <p:cNvSpPr/>
            <p:nvPr/>
          </p:nvSpPr>
          <p:spPr>
            <a:xfrm>
              <a:off x="11482765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1" name="Google Shape;451;p6"/>
            <p:cNvSpPr/>
            <p:nvPr/>
          </p:nvSpPr>
          <p:spPr>
            <a:xfrm>
              <a:off x="1240578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2" name="Google Shape;452;p6"/>
            <p:cNvSpPr/>
            <p:nvPr/>
          </p:nvSpPr>
          <p:spPr>
            <a:xfrm>
              <a:off x="1883520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3" name="Google Shape;453;p6"/>
            <p:cNvSpPr/>
            <p:nvPr/>
          </p:nvSpPr>
          <p:spPr>
            <a:xfrm flipH="1">
              <a:off x="1515744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4" name="Google Shape;454;p6"/>
            <p:cNvSpPr/>
            <p:nvPr/>
          </p:nvSpPr>
          <p:spPr>
            <a:xfrm>
              <a:off x="1719581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5" name="Google Shape;455;p6"/>
            <p:cNvSpPr/>
            <p:nvPr/>
          </p:nvSpPr>
          <p:spPr>
            <a:xfrm>
              <a:off x="1056403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6" name="Google Shape;456;p6"/>
            <p:cNvSpPr/>
            <p:nvPr/>
          </p:nvSpPr>
          <p:spPr>
            <a:xfrm>
              <a:off x="1811454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7" name="Google Shape;457;p6"/>
            <p:cNvSpPr/>
            <p:nvPr/>
          </p:nvSpPr>
          <p:spPr>
            <a:xfrm>
              <a:off x="1650380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8" name="Google Shape;458;p6"/>
            <p:cNvSpPr/>
            <p:nvPr/>
          </p:nvSpPr>
          <p:spPr>
            <a:xfrm>
              <a:off x="1940255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9" name="Google Shape;459;p6"/>
            <p:cNvSpPr txBox="1"/>
            <p:nvPr/>
          </p:nvSpPr>
          <p:spPr>
            <a:xfrm>
              <a:off x="1603327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sp>
          <p:nvSpPr>
            <p:cNvPr id="460" name="Google Shape;460;p6"/>
            <p:cNvSpPr/>
            <p:nvPr/>
          </p:nvSpPr>
          <p:spPr>
            <a:xfrm>
              <a:off x="1807022" y="1308927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0"/>
                  </a:lnTo>
                  <a:lnTo>
                    <a:pt x="0" y="682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61" name="Google Shape;461;p6"/>
          <p:cNvSpPr/>
          <p:nvPr/>
        </p:nvSpPr>
        <p:spPr>
          <a:xfrm>
            <a:off x="17723358" y="1138428"/>
            <a:ext cx="564642" cy="7996428"/>
          </a:xfrm>
          <a:custGeom>
            <a:avLst/>
            <a:gdLst/>
            <a:ahLst/>
            <a:cxnLst/>
            <a:rect l="l" t="t" r="r" b="b"/>
            <a:pathLst>
              <a:path w="752856" h="10661904" extrusionOk="0">
                <a:moveTo>
                  <a:pt x="0" y="10661904"/>
                </a:moveTo>
                <a:lnTo>
                  <a:pt x="752856" y="10661904"/>
                </a:lnTo>
                <a:lnTo>
                  <a:pt x="752856" y="0"/>
                </a:lnTo>
                <a:lnTo>
                  <a:pt x="0" y="0"/>
                </a:lnTo>
                <a:lnTo>
                  <a:pt x="0" y="10661904"/>
                </a:lnTo>
                <a:close/>
              </a:path>
            </a:pathLst>
          </a:custGeom>
          <a:solidFill>
            <a:srgbClr val="C7C7C7">
              <a:alpha val="2470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62" name="Google Shape;462;p6"/>
          <p:cNvSpPr txBox="1"/>
          <p:nvPr/>
        </p:nvSpPr>
        <p:spPr>
          <a:xfrm>
            <a:off x="1488469" y="3789222"/>
            <a:ext cx="12485294" cy="2659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80000"/>
              </a:lnSpc>
            </a:pPr>
            <a:r>
              <a:rPr lang="pt-BR" sz="3200" dirty="0">
                <a:solidFill>
                  <a:schemeClr val="dk1"/>
                </a:solidFill>
              </a:rPr>
              <a:t>nononononononononononononononononononononononononononononononononononononononononononononononononononononononononononononononononononononononononono</a:t>
            </a:r>
            <a:endParaRPr sz="3200" dirty="0"/>
          </a:p>
        </p:txBody>
      </p:sp>
      <p:sp>
        <p:nvSpPr>
          <p:cNvPr id="3" name="Google Shape;373;p5">
            <a:extLst>
              <a:ext uri="{FF2B5EF4-FFF2-40B4-BE49-F238E27FC236}">
                <a16:creationId xmlns:a16="http://schemas.microsoft.com/office/drawing/2014/main" id="{216E8626-ABB7-EFD8-ED64-A227DCCBEB8A}"/>
              </a:ext>
            </a:extLst>
          </p:cNvPr>
          <p:cNvSpPr txBox="1"/>
          <p:nvPr/>
        </p:nvSpPr>
        <p:spPr>
          <a:xfrm>
            <a:off x="823984" y="1030810"/>
            <a:ext cx="6668637" cy="1994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OBJETIVO/OBJECTIVE</a:t>
            </a:r>
          </a:p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PROFIAP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7"/>
          <p:cNvGrpSpPr/>
          <p:nvPr/>
        </p:nvGrpSpPr>
        <p:grpSpPr>
          <a:xfrm>
            <a:off x="0" y="-101581"/>
            <a:ext cx="18498674" cy="10411380"/>
            <a:chOff x="0" y="-110041"/>
            <a:chExt cx="24664898" cy="13881839"/>
          </a:xfrm>
        </p:grpSpPr>
        <p:grpSp>
          <p:nvGrpSpPr>
            <p:cNvPr id="468" name="Google Shape;468;p7"/>
            <p:cNvGrpSpPr/>
            <p:nvPr/>
          </p:nvGrpSpPr>
          <p:grpSpPr>
            <a:xfrm>
              <a:off x="1730977" y="-110041"/>
              <a:ext cx="1136182" cy="810259"/>
              <a:chOff x="0" y="-28575"/>
              <a:chExt cx="295038" cy="210404"/>
            </a:xfrm>
          </p:grpSpPr>
          <p:sp>
            <p:nvSpPr>
              <p:cNvPr id="469" name="Google Shape;469;p7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0" name="Google Shape;470;p7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71" name="Google Shape;471;p7"/>
            <p:cNvSpPr/>
            <p:nvPr/>
          </p:nvSpPr>
          <p:spPr>
            <a:xfrm>
              <a:off x="459340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72" name="Google Shape;472;p7"/>
            <p:cNvSpPr/>
            <p:nvPr/>
          </p:nvSpPr>
          <p:spPr>
            <a:xfrm>
              <a:off x="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73" name="Google Shape;473;p7"/>
            <p:cNvSpPr/>
            <p:nvPr/>
          </p:nvSpPr>
          <p:spPr>
            <a:xfrm>
              <a:off x="331410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74" name="Google Shape;474;p7"/>
            <p:cNvSpPr/>
            <p:nvPr/>
          </p:nvSpPr>
          <p:spPr>
            <a:xfrm>
              <a:off x="182373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75" name="Google Shape;475;p7"/>
            <p:cNvSpPr/>
            <p:nvPr/>
          </p:nvSpPr>
          <p:spPr>
            <a:xfrm>
              <a:off x="274675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76" name="Google Shape;476;p7"/>
            <p:cNvSpPr/>
            <p:nvPr/>
          </p:nvSpPr>
          <p:spPr>
            <a:xfrm>
              <a:off x="917617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77" name="Google Shape;477;p7"/>
            <p:cNvSpPr/>
            <p:nvPr/>
          </p:nvSpPr>
          <p:spPr>
            <a:xfrm flipH="1">
              <a:off x="549841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78" name="Google Shape;478;p7"/>
            <p:cNvSpPr/>
            <p:nvPr/>
          </p:nvSpPr>
          <p:spPr>
            <a:xfrm>
              <a:off x="753678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79" name="Google Shape;479;p7"/>
            <p:cNvSpPr/>
            <p:nvPr/>
          </p:nvSpPr>
          <p:spPr>
            <a:xfrm>
              <a:off x="90500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0" name="Google Shape;480;p7"/>
            <p:cNvSpPr/>
            <p:nvPr/>
          </p:nvSpPr>
          <p:spPr>
            <a:xfrm>
              <a:off x="845551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1" name="Google Shape;481;p7"/>
            <p:cNvSpPr/>
            <p:nvPr/>
          </p:nvSpPr>
          <p:spPr>
            <a:xfrm>
              <a:off x="684477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2" name="Google Shape;482;p7"/>
            <p:cNvSpPr/>
            <p:nvPr/>
          </p:nvSpPr>
          <p:spPr>
            <a:xfrm>
              <a:off x="974352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3" name="Google Shape;483;p7"/>
            <p:cNvSpPr txBox="1"/>
            <p:nvPr/>
          </p:nvSpPr>
          <p:spPr>
            <a:xfrm>
              <a:off x="637424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484" name="Google Shape;484;p7"/>
            <p:cNvGrpSpPr/>
            <p:nvPr/>
          </p:nvGrpSpPr>
          <p:grpSpPr>
            <a:xfrm>
              <a:off x="20897464" y="-110041"/>
              <a:ext cx="1136182" cy="810259"/>
              <a:chOff x="0" y="-28575"/>
              <a:chExt cx="295038" cy="210404"/>
            </a:xfrm>
          </p:grpSpPr>
          <p:sp>
            <p:nvSpPr>
              <p:cNvPr id="485" name="Google Shape;485;p7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6" name="Google Shape;486;p7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87" name="Google Shape;487;p7"/>
            <p:cNvSpPr/>
            <p:nvPr/>
          </p:nvSpPr>
          <p:spPr>
            <a:xfrm>
              <a:off x="23759891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8" name="Google Shape;488;p7"/>
            <p:cNvSpPr/>
            <p:nvPr/>
          </p:nvSpPr>
          <p:spPr>
            <a:xfrm>
              <a:off x="19166487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89" name="Google Shape;489;p7"/>
            <p:cNvSpPr/>
            <p:nvPr/>
          </p:nvSpPr>
          <p:spPr>
            <a:xfrm>
              <a:off x="22480591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90" name="Google Shape;490;p7"/>
            <p:cNvSpPr/>
            <p:nvPr/>
          </p:nvSpPr>
          <p:spPr>
            <a:xfrm>
              <a:off x="20990221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91" name="Google Shape;491;p7"/>
            <p:cNvSpPr/>
            <p:nvPr/>
          </p:nvSpPr>
          <p:spPr>
            <a:xfrm>
              <a:off x="21913245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92" name="Google Shape;492;p7"/>
            <p:cNvSpPr/>
            <p:nvPr/>
          </p:nvSpPr>
          <p:spPr>
            <a:xfrm>
              <a:off x="20071494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493" name="Google Shape;493;p7"/>
            <p:cNvGrpSpPr/>
            <p:nvPr/>
          </p:nvGrpSpPr>
          <p:grpSpPr>
            <a:xfrm>
              <a:off x="11390007" y="-110041"/>
              <a:ext cx="1136182" cy="810259"/>
              <a:chOff x="0" y="-28575"/>
              <a:chExt cx="295038" cy="210404"/>
            </a:xfrm>
          </p:grpSpPr>
          <p:sp>
            <p:nvSpPr>
              <p:cNvPr id="494" name="Google Shape;494;p7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95" name="Google Shape;495;p7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6" name="Google Shape;496;p7"/>
            <p:cNvSpPr/>
            <p:nvPr/>
          </p:nvSpPr>
          <p:spPr>
            <a:xfrm>
              <a:off x="1425243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97" name="Google Shape;497;p7"/>
            <p:cNvSpPr/>
            <p:nvPr/>
          </p:nvSpPr>
          <p:spPr>
            <a:xfrm>
              <a:off x="965903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98" name="Google Shape;498;p7"/>
            <p:cNvSpPr/>
            <p:nvPr/>
          </p:nvSpPr>
          <p:spPr>
            <a:xfrm>
              <a:off x="1297313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99" name="Google Shape;499;p7"/>
            <p:cNvSpPr/>
            <p:nvPr/>
          </p:nvSpPr>
          <p:spPr>
            <a:xfrm>
              <a:off x="1148276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0" name="Google Shape;500;p7"/>
            <p:cNvSpPr/>
            <p:nvPr/>
          </p:nvSpPr>
          <p:spPr>
            <a:xfrm>
              <a:off x="1240578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1" name="Google Shape;501;p7"/>
            <p:cNvSpPr/>
            <p:nvPr/>
          </p:nvSpPr>
          <p:spPr>
            <a:xfrm>
              <a:off x="1883520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2" name="Google Shape;502;p7"/>
            <p:cNvSpPr/>
            <p:nvPr/>
          </p:nvSpPr>
          <p:spPr>
            <a:xfrm flipH="1">
              <a:off x="1515744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3" name="Google Shape;503;p7"/>
            <p:cNvSpPr/>
            <p:nvPr/>
          </p:nvSpPr>
          <p:spPr>
            <a:xfrm>
              <a:off x="1719581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4" name="Google Shape;504;p7"/>
            <p:cNvSpPr/>
            <p:nvPr/>
          </p:nvSpPr>
          <p:spPr>
            <a:xfrm>
              <a:off x="1056403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5" name="Google Shape;505;p7"/>
            <p:cNvSpPr/>
            <p:nvPr/>
          </p:nvSpPr>
          <p:spPr>
            <a:xfrm>
              <a:off x="1811454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6" name="Google Shape;506;p7"/>
            <p:cNvSpPr/>
            <p:nvPr/>
          </p:nvSpPr>
          <p:spPr>
            <a:xfrm>
              <a:off x="1650380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7" name="Google Shape;507;p7"/>
            <p:cNvSpPr/>
            <p:nvPr/>
          </p:nvSpPr>
          <p:spPr>
            <a:xfrm>
              <a:off x="1940255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08" name="Google Shape;508;p7"/>
            <p:cNvSpPr txBox="1"/>
            <p:nvPr/>
          </p:nvSpPr>
          <p:spPr>
            <a:xfrm>
              <a:off x="1603327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509" name="Google Shape;509;p7"/>
            <p:cNvGrpSpPr/>
            <p:nvPr/>
          </p:nvGrpSpPr>
          <p:grpSpPr>
            <a:xfrm>
              <a:off x="1730977" y="12961538"/>
              <a:ext cx="1136182" cy="810259"/>
              <a:chOff x="0" y="-28575"/>
              <a:chExt cx="295038" cy="210404"/>
            </a:xfrm>
          </p:grpSpPr>
          <p:sp>
            <p:nvSpPr>
              <p:cNvPr id="510" name="Google Shape;510;p7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1" name="Google Shape;511;p7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12" name="Google Shape;512;p7"/>
            <p:cNvSpPr/>
            <p:nvPr/>
          </p:nvSpPr>
          <p:spPr>
            <a:xfrm>
              <a:off x="459340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3" name="Google Shape;513;p7"/>
            <p:cNvSpPr/>
            <p:nvPr/>
          </p:nvSpPr>
          <p:spPr>
            <a:xfrm>
              <a:off x="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4" name="Google Shape;514;p7"/>
            <p:cNvSpPr/>
            <p:nvPr/>
          </p:nvSpPr>
          <p:spPr>
            <a:xfrm>
              <a:off x="331410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5" name="Google Shape;515;p7"/>
            <p:cNvSpPr/>
            <p:nvPr/>
          </p:nvSpPr>
          <p:spPr>
            <a:xfrm>
              <a:off x="274675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6" name="Google Shape;516;p7"/>
            <p:cNvSpPr/>
            <p:nvPr/>
          </p:nvSpPr>
          <p:spPr>
            <a:xfrm>
              <a:off x="917617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7" name="Google Shape;517;p7"/>
            <p:cNvSpPr/>
            <p:nvPr/>
          </p:nvSpPr>
          <p:spPr>
            <a:xfrm flipH="1">
              <a:off x="549841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8" name="Google Shape;518;p7"/>
            <p:cNvSpPr/>
            <p:nvPr/>
          </p:nvSpPr>
          <p:spPr>
            <a:xfrm>
              <a:off x="753678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19" name="Google Shape;519;p7"/>
            <p:cNvSpPr/>
            <p:nvPr/>
          </p:nvSpPr>
          <p:spPr>
            <a:xfrm>
              <a:off x="90500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0" name="Google Shape;520;p7"/>
            <p:cNvSpPr/>
            <p:nvPr/>
          </p:nvSpPr>
          <p:spPr>
            <a:xfrm>
              <a:off x="845551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1" name="Google Shape;521;p7"/>
            <p:cNvSpPr/>
            <p:nvPr/>
          </p:nvSpPr>
          <p:spPr>
            <a:xfrm>
              <a:off x="684477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2" name="Google Shape;522;p7"/>
            <p:cNvSpPr/>
            <p:nvPr/>
          </p:nvSpPr>
          <p:spPr>
            <a:xfrm>
              <a:off x="974352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3" name="Google Shape;523;p7"/>
            <p:cNvSpPr txBox="1"/>
            <p:nvPr/>
          </p:nvSpPr>
          <p:spPr>
            <a:xfrm>
              <a:off x="637424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524" name="Google Shape;524;p7"/>
            <p:cNvGrpSpPr/>
            <p:nvPr/>
          </p:nvGrpSpPr>
          <p:grpSpPr>
            <a:xfrm>
              <a:off x="20897464" y="12961538"/>
              <a:ext cx="1136182" cy="810259"/>
              <a:chOff x="0" y="-28575"/>
              <a:chExt cx="295038" cy="210404"/>
            </a:xfrm>
          </p:grpSpPr>
          <p:sp>
            <p:nvSpPr>
              <p:cNvPr id="525" name="Google Shape;525;p7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6" name="Google Shape;526;p7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27" name="Google Shape;527;p7"/>
            <p:cNvSpPr/>
            <p:nvPr/>
          </p:nvSpPr>
          <p:spPr>
            <a:xfrm>
              <a:off x="23759891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8" name="Google Shape;528;p7"/>
            <p:cNvSpPr/>
            <p:nvPr/>
          </p:nvSpPr>
          <p:spPr>
            <a:xfrm>
              <a:off x="19166487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9" name="Google Shape;529;p7"/>
            <p:cNvSpPr/>
            <p:nvPr/>
          </p:nvSpPr>
          <p:spPr>
            <a:xfrm>
              <a:off x="22480591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30" name="Google Shape;530;p7"/>
            <p:cNvSpPr/>
            <p:nvPr/>
          </p:nvSpPr>
          <p:spPr>
            <a:xfrm>
              <a:off x="20990221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31" name="Google Shape;531;p7"/>
            <p:cNvSpPr/>
            <p:nvPr/>
          </p:nvSpPr>
          <p:spPr>
            <a:xfrm>
              <a:off x="21913245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32" name="Google Shape;532;p7"/>
            <p:cNvSpPr/>
            <p:nvPr/>
          </p:nvSpPr>
          <p:spPr>
            <a:xfrm>
              <a:off x="20071494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33" name="Google Shape;533;p7"/>
            <p:cNvGrpSpPr/>
            <p:nvPr/>
          </p:nvGrpSpPr>
          <p:grpSpPr>
            <a:xfrm>
              <a:off x="11390007" y="12961538"/>
              <a:ext cx="1136182" cy="810259"/>
              <a:chOff x="0" y="-28575"/>
              <a:chExt cx="295038" cy="210404"/>
            </a:xfrm>
          </p:grpSpPr>
          <p:sp>
            <p:nvSpPr>
              <p:cNvPr id="534" name="Google Shape;534;p7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5" name="Google Shape;535;p7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6" name="Google Shape;536;p7"/>
            <p:cNvSpPr/>
            <p:nvPr/>
          </p:nvSpPr>
          <p:spPr>
            <a:xfrm>
              <a:off x="1425243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37" name="Google Shape;537;p7"/>
            <p:cNvSpPr/>
            <p:nvPr/>
          </p:nvSpPr>
          <p:spPr>
            <a:xfrm>
              <a:off x="965903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38" name="Google Shape;538;p7"/>
            <p:cNvSpPr/>
            <p:nvPr/>
          </p:nvSpPr>
          <p:spPr>
            <a:xfrm>
              <a:off x="1297313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39" name="Google Shape;539;p7"/>
            <p:cNvSpPr/>
            <p:nvPr/>
          </p:nvSpPr>
          <p:spPr>
            <a:xfrm>
              <a:off x="11482765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0" name="Google Shape;540;p7"/>
            <p:cNvSpPr/>
            <p:nvPr/>
          </p:nvSpPr>
          <p:spPr>
            <a:xfrm>
              <a:off x="1240578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1" name="Google Shape;541;p7"/>
            <p:cNvSpPr/>
            <p:nvPr/>
          </p:nvSpPr>
          <p:spPr>
            <a:xfrm>
              <a:off x="1883520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2" name="Google Shape;542;p7"/>
            <p:cNvSpPr/>
            <p:nvPr/>
          </p:nvSpPr>
          <p:spPr>
            <a:xfrm flipH="1">
              <a:off x="1515744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3" name="Google Shape;543;p7"/>
            <p:cNvSpPr/>
            <p:nvPr/>
          </p:nvSpPr>
          <p:spPr>
            <a:xfrm>
              <a:off x="1719581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4" name="Google Shape;544;p7"/>
            <p:cNvSpPr/>
            <p:nvPr/>
          </p:nvSpPr>
          <p:spPr>
            <a:xfrm>
              <a:off x="1056403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5" name="Google Shape;545;p7"/>
            <p:cNvSpPr/>
            <p:nvPr/>
          </p:nvSpPr>
          <p:spPr>
            <a:xfrm>
              <a:off x="1811454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6" name="Google Shape;546;p7"/>
            <p:cNvSpPr/>
            <p:nvPr/>
          </p:nvSpPr>
          <p:spPr>
            <a:xfrm>
              <a:off x="1650380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7" name="Google Shape;547;p7"/>
            <p:cNvSpPr/>
            <p:nvPr/>
          </p:nvSpPr>
          <p:spPr>
            <a:xfrm>
              <a:off x="1940255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8" name="Google Shape;548;p7"/>
            <p:cNvSpPr txBox="1"/>
            <p:nvPr/>
          </p:nvSpPr>
          <p:spPr>
            <a:xfrm>
              <a:off x="1603327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sp>
          <p:nvSpPr>
            <p:cNvPr id="549" name="Google Shape;549;p7"/>
            <p:cNvSpPr/>
            <p:nvPr/>
          </p:nvSpPr>
          <p:spPr>
            <a:xfrm>
              <a:off x="1807022" y="1308927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0"/>
                  </a:lnTo>
                  <a:lnTo>
                    <a:pt x="0" y="682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50" name="Google Shape;550;p7"/>
          <p:cNvSpPr/>
          <p:nvPr/>
        </p:nvSpPr>
        <p:spPr>
          <a:xfrm>
            <a:off x="17723358" y="1138428"/>
            <a:ext cx="564642" cy="7996428"/>
          </a:xfrm>
          <a:custGeom>
            <a:avLst/>
            <a:gdLst/>
            <a:ahLst/>
            <a:cxnLst/>
            <a:rect l="l" t="t" r="r" b="b"/>
            <a:pathLst>
              <a:path w="752856" h="10661904" extrusionOk="0">
                <a:moveTo>
                  <a:pt x="0" y="10661904"/>
                </a:moveTo>
                <a:lnTo>
                  <a:pt x="752856" y="10661904"/>
                </a:lnTo>
                <a:lnTo>
                  <a:pt x="752856" y="0"/>
                </a:lnTo>
                <a:lnTo>
                  <a:pt x="0" y="0"/>
                </a:lnTo>
                <a:lnTo>
                  <a:pt x="0" y="10661904"/>
                </a:lnTo>
                <a:close/>
              </a:path>
            </a:pathLst>
          </a:custGeom>
          <a:solidFill>
            <a:srgbClr val="C7C7C7">
              <a:alpha val="2470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51" name="Google Shape;551;p7"/>
          <p:cNvSpPr txBox="1"/>
          <p:nvPr/>
        </p:nvSpPr>
        <p:spPr>
          <a:xfrm>
            <a:off x="1129866" y="3390988"/>
            <a:ext cx="13245000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0"/>
              </a:lnSpc>
            </a:pPr>
            <a:r>
              <a:rPr lang="pt-BR" sz="3200" dirty="0">
                <a:solidFill>
                  <a:schemeClr val="dk1"/>
                </a:solidFill>
              </a:rPr>
              <a:t>nononononononononononononononononononononononononononononononononononononononononononononononononononononononononononononononononononononononononono</a:t>
            </a:r>
            <a:endParaRPr sz="3200" dirty="0"/>
          </a:p>
        </p:txBody>
      </p:sp>
      <p:sp>
        <p:nvSpPr>
          <p:cNvPr id="3" name="Google Shape;373;p5">
            <a:extLst>
              <a:ext uri="{FF2B5EF4-FFF2-40B4-BE49-F238E27FC236}">
                <a16:creationId xmlns:a16="http://schemas.microsoft.com/office/drawing/2014/main" id="{ECA8B873-1D72-2724-D0B4-B044DB86F544}"/>
              </a:ext>
            </a:extLst>
          </p:cNvPr>
          <p:cNvSpPr txBox="1"/>
          <p:nvPr/>
        </p:nvSpPr>
        <p:spPr>
          <a:xfrm>
            <a:off x="823984" y="1030810"/>
            <a:ext cx="1582628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C00000"/>
                </a:solidFill>
                <a:latin typeface="PT Sans"/>
                <a:ea typeface="PT Sans"/>
                <a:cs typeface="PT Sans"/>
                <a:sym typeface="PT Sans"/>
              </a:rPr>
              <a:t>MATERIAL E MÉTODOS/MATERIALS AND METHODS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oogle Shape;557;p8"/>
          <p:cNvGrpSpPr/>
          <p:nvPr/>
        </p:nvGrpSpPr>
        <p:grpSpPr>
          <a:xfrm>
            <a:off x="0" y="-101581"/>
            <a:ext cx="18498674" cy="10411380"/>
            <a:chOff x="0" y="-110041"/>
            <a:chExt cx="24664898" cy="13881839"/>
          </a:xfrm>
        </p:grpSpPr>
        <p:grpSp>
          <p:nvGrpSpPr>
            <p:cNvPr id="558" name="Google Shape;558;p8"/>
            <p:cNvGrpSpPr/>
            <p:nvPr/>
          </p:nvGrpSpPr>
          <p:grpSpPr>
            <a:xfrm>
              <a:off x="1730977" y="-110041"/>
              <a:ext cx="1136182" cy="810259"/>
              <a:chOff x="0" y="-28575"/>
              <a:chExt cx="295038" cy="210404"/>
            </a:xfrm>
          </p:grpSpPr>
          <p:sp>
            <p:nvSpPr>
              <p:cNvPr id="559" name="Google Shape;559;p8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60" name="Google Shape;560;p8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61" name="Google Shape;561;p8"/>
            <p:cNvSpPr/>
            <p:nvPr/>
          </p:nvSpPr>
          <p:spPr>
            <a:xfrm>
              <a:off x="459340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2" name="Google Shape;562;p8"/>
            <p:cNvSpPr/>
            <p:nvPr/>
          </p:nvSpPr>
          <p:spPr>
            <a:xfrm>
              <a:off x="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3" name="Google Shape;563;p8"/>
            <p:cNvSpPr/>
            <p:nvPr/>
          </p:nvSpPr>
          <p:spPr>
            <a:xfrm>
              <a:off x="331410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4" name="Google Shape;564;p8"/>
            <p:cNvSpPr/>
            <p:nvPr/>
          </p:nvSpPr>
          <p:spPr>
            <a:xfrm>
              <a:off x="182373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5" name="Google Shape;565;p8"/>
            <p:cNvSpPr/>
            <p:nvPr/>
          </p:nvSpPr>
          <p:spPr>
            <a:xfrm>
              <a:off x="274675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6" name="Google Shape;566;p8"/>
            <p:cNvSpPr/>
            <p:nvPr/>
          </p:nvSpPr>
          <p:spPr>
            <a:xfrm>
              <a:off x="917617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7" name="Google Shape;567;p8"/>
            <p:cNvSpPr/>
            <p:nvPr/>
          </p:nvSpPr>
          <p:spPr>
            <a:xfrm flipH="1">
              <a:off x="549841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8" name="Google Shape;568;p8"/>
            <p:cNvSpPr/>
            <p:nvPr/>
          </p:nvSpPr>
          <p:spPr>
            <a:xfrm>
              <a:off x="753678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9" name="Google Shape;569;p8"/>
            <p:cNvSpPr/>
            <p:nvPr/>
          </p:nvSpPr>
          <p:spPr>
            <a:xfrm>
              <a:off x="90500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0" name="Google Shape;570;p8"/>
            <p:cNvSpPr/>
            <p:nvPr/>
          </p:nvSpPr>
          <p:spPr>
            <a:xfrm>
              <a:off x="845551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1" name="Google Shape;571;p8"/>
            <p:cNvSpPr/>
            <p:nvPr/>
          </p:nvSpPr>
          <p:spPr>
            <a:xfrm>
              <a:off x="684477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2" name="Google Shape;572;p8"/>
            <p:cNvSpPr/>
            <p:nvPr/>
          </p:nvSpPr>
          <p:spPr>
            <a:xfrm>
              <a:off x="974352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3" name="Google Shape;573;p8"/>
            <p:cNvSpPr txBox="1"/>
            <p:nvPr/>
          </p:nvSpPr>
          <p:spPr>
            <a:xfrm>
              <a:off x="637424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574" name="Google Shape;574;p8"/>
            <p:cNvGrpSpPr/>
            <p:nvPr/>
          </p:nvGrpSpPr>
          <p:grpSpPr>
            <a:xfrm>
              <a:off x="20897464" y="-110041"/>
              <a:ext cx="1136182" cy="810259"/>
              <a:chOff x="0" y="-28575"/>
              <a:chExt cx="295038" cy="210404"/>
            </a:xfrm>
          </p:grpSpPr>
          <p:sp>
            <p:nvSpPr>
              <p:cNvPr id="575" name="Google Shape;575;p8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6" name="Google Shape;576;p8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77" name="Google Shape;577;p8"/>
            <p:cNvSpPr/>
            <p:nvPr/>
          </p:nvSpPr>
          <p:spPr>
            <a:xfrm>
              <a:off x="23759891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8" name="Google Shape;578;p8"/>
            <p:cNvSpPr/>
            <p:nvPr/>
          </p:nvSpPr>
          <p:spPr>
            <a:xfrm>
              <a:off x="19166487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9" name="Google Shape;579;p8"/>
            <p:cNvSpPr/>
            <p:nvPr/>
          </p:nvSpPr>
          <p:spPr>
            <a:xfrm>
              <a:off x="22480591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0" name="Google Shape;580;p8"/>
            <p:cNvSpPr/>
            <p:nvPr/>
          </p:nvSpPr>
          <p:spPr>
            <a:xfrm>
              <a:off x="20990221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1" name="Google Shape;581;p8"/>
            <p:cNvSpPr/>
            <p:nvPr/>
          </p:nvSpPr>
          <p:spPr>
            <a:xfrm>
              <a:off x="21913245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2" name="Google Shape;582;p8"/>
            <p:cNvSpPr/>
            <p:nvPr/>
          </p:nvSpPr>
          <p:spPr>
            <a:xfrm>
              <a:off x="20071494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83" name="Google Shape;583;p8"/>
            <p:cNvGrpSpPr/>
            <p:nvPr/>
          </p:nvGrpSpPr>
          <p:grpSpPr>
            <a:xfrm>
              <a:off x="11390007" y="-110041"/>
              <a:ext cx="1136182" cy="810259"/>
              <a:chOff x="0" y="-28575"/>
              <a:chExt cx="295038" cy="210404"/>
            </a:xfrm>
          </p:grpSpPr>
          <p:sp>
            <p:nvSpPr>
              <p:cNvPr id="584" name="Google Shape;584;p8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5" name="Google Shape;585;p8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6" name="Google Shape;586;p8"/>
            <p:cNvSpPr/>
            <p:nvPr/>
          </p:nvSpPr>
          <p:spPr>
            <a:xfrm>
              <a:off x="1425243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7" name="Google Shape;587;p8"/>
            <p:cNvSpPr/>
            <p:nvPr/>
          </p:nvSpPr>
          <p:spPr>
            <a:xfrm>
              <a:off x="965903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8" name="Google Shape;588;p8"/>
            <p:cNvSpPr/>
            <p:nvPr/>
          </p:nvSpPr>
          <p:spPr>
            <a:xfrm>
              <a:off x="1297313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9" name="Google Shape;589;p8"/>
            <p:cNvSpPr/>
            <p:nvPr/>
          </p:nvSpPr>
          <p:spPr>
            <a:xfrm>
              <a:off x="1148276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0" name="Google Shape;590;p8"/>
            <p:cNvSpPr/>
            <p:nvPr/>
          </p:nvSpPr>
          <p:spPr>
            <a:xfrm>
              <a:off x="1240578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1" name="Google Shape;591;p8"/>
            <p:cNvSpPr/>
            <p:nvPr/>
          </p:nvSpPr>
          <p:spPr>
            <a:xfrm>
              <a:off x="1883520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2" name="Google Shape;592;p8"/>
            <p:cNvSpPr/>
            <p:nvPr/>
          </p:nvSpPr>
          <p:spPr>
            <a:xfrm flipH="1">
              <a:off x="1515744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3" name="Google Shape;593;p8"/>
            <p:cNvSpPr/>
            <p:nvPr/>
          </p:nvSpPr>
          <p:spPr>
            <a:xfrm>
              <a:off x="1719581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4" name="Google Shape;594;p8"/>
            <p:cNvSpPr/>
            <p:nvPr/>
          </p:nvSpPr>
          <p:spPr>
            <a:xfrm>
              <a:off x="1056403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5" name="Google Shape;595;p8"/>
            <p:cNvSpPr/>
            <p:nvPr/>
          </p:nvSpPr>
          <p:spPr>
            <a:xfrm>
              <a:off x="1811454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6" name="Google Shape;596;p8"/>
            <p:cNvSpPr/>
            <p:nvPr/>
          </p:nvSpPr>
          <p:spPr>
            <a:xfrm>
              <a:off x="1650380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7" name="Google Shape;597;p8"/>
            <p:cNvSpPr/>
            <p:nvPr/>
          </p:nvSpPr>
          <p:spPr>
            <a:xfrm>
              <a:off x="1940255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8" name="Google Shape;598;p8"/>
            <p:cNvSpPr txBox="1"/>
            <p:nvPr/>
          </p:nvSpPr>
          <p:spPr>
            <a:xfrm>
              <a:off x="1603327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599" name="Google Shape;599;p8"/>
            <p:cNvGrpSpPr/>
            <p:nvPr/>
          </p:nvGrpSpPr>
          <p:grpSpPr>
            <a:xfrm>
              <a:off x="1730977" y="12961538"/>
              <a:ext cx="1136182" cy="810259"/>
              <a:chOff x="0" y="-28575"/>
              <a:chExt cx="295038" cy="210404"/>
            </a:xfrm>
          </p:grpSpPr>
          <p:sp>
            <p:nvSpPr>
              <p:cNvPr id="600" name="Google Shape;600;p8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1" name="Google Shape;601;p8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02" name="Google Shape;602;p8"/>
            <p:cNvSpPr/>
            <p:nvPr/>
          </p:nvSpPr>
          <p:spPr>
            <a:xfrm>
              <a:off x="459340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3" name="Google Shape;603;p8"/>
            <p:cNvSpPr/>
            <p:nvPr/>
          </p:nvSpPr>
          <p:spPr>
            <a:xfrm>
              <a:off x="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4" name="Google Shape;604;p8"/>
            <p:cNvSpPr/>
            <p:nvPr/>
          </p:nvSpPr>
          <p:spPr>
            <a:xfrm>
              <a:off x="331410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5" name="Google Shape;605;p8"/>
            <p:cNvSpPr/>
            <p:nvPr/>
          </p:nvSpPr>
          <p:spPr>
            <a:xfrm>
              <a:off x="274675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6" name="Google Shape;606;p8"/>
            <p:cNvSpPr/>
            <p:nvPr/>
          </p:nvSpPr>
          <p:spPr>
            <a:xfrm>
              <a:off x="917617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7" name="Google Shape;607;p8"/>
            <p:cNvSpPr/>
            <p:nvPr/>
          </p:nvSpPr>
          <p:spPr>
            <a:xfrm flipH="1">
              <a:off x="549841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8" name="Google Shape;608;p8"/>
            <p:cNvSpPr/>
            <p:nvPr/>
          </p:nvSpPr>
          <p:spPr>
            <a:xfrm>
              <a:off x="753678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9" name="Google Shape;609;p8"/>
            <p:cNvSpPr/>
            <p:nvPr/>
          </p:nvSpPr>
          <p:spPr>
            <a:xfrm>
              <a:off x="90500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0" name="Google Shape;610;p8"/>
            <p:cNvSpPr/>
            <p:nvPr/>
          </p:nvSpPr>
          <p:spPr>
            <a:xfrm>
              <a:off x="845551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1" name="Google Shape;611;p8"/>
            <p:cNvSpPr/>
            <p:nvPr/>
          </p:nvSpPr>
          <p:spPr>
            <a:xfrm>
              <a:off x="684477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2" name="Google Shape;612;p8"/>
            <p:cNvSpPr/>
            <p:nvPr/>
          </p:nvSpPr>
          <p:spPr>
            <a:xfrm>
              <a:off x="974352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3" name="Google Shape;613;p8"/>
            <p:cNvSpPr txBox="1"/>
            <p:nvPr/>
          </p:nvSpPr>
          <p:spPr>
            <a:xfrm>
              <a:off x="637424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614" name="Google Shape;614;p8"/>
            <p:cNvGrpSpPr/>
            <p:nvPr/>
          </p:nvGrpSpPr>
          <p:grpSpPr>
            <a:xfrm>
              <a:off x="20897464" y="12961538"/>
              <a:ext cx="1136182" cy="810259"/>
              <a:chOff x="0" y="-28575"/>
              <a:chExt cx="295038" cy="210404"/>
            </a:xfrm>
          </p:grpSpPr>
          <p:sp>
            <p:nvSpPr>
              <p:cNvPr id="615" name="Google Shape;615;p8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6" name="Google Shape;616;p8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17" name="Google Shape;617;p8"/>
            <p:cNvSpPr/>
            <p:nvPr/>
          </p:nvSpPr>
          <p:spPr>
            <a:xfrm>
              <a:off x="23759891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8" name="Google Shape;618;p8"/>
            <p:cNvSpPr/>
            <p:nvPr/>
          </p:nvSpPr>
          <p:spPr>
            <a:xfrm>
              <a:off x="19166487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9" name="Google Shape;619;p8"/>
            <p:cNvSpPr/>
            <p:nvPr/>
          </p:nvSpPr>
          <p:spPr>
            <a:xfrm>
              <a:off x="22480591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0" name="Google Shape;620;p8"/>
            <p:cNvSpPr/>
            <p:nvPr/>
          </p:nvSpPr>
          <p:spPr>
            <a:xfrm>
              <a:off x="20990221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1" name="Google Shape;621;p8"/>
            <p:cNvSpPr/>
            <p:nvPr/>
          </p:nvSpPr>
          <p:spPr>
            <a:xfrm>
              <a:off x="21913245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2" name="Google Shape;622;p8"/>
            <p:cNvSpPr/>
            <p:nvPr/>
          </p:nvSpPr>
          <p:spPr>
            <a:xfrm>
              <a:off x="20071494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623" name="Google Shape;623;p8"/>
            <p:cNvGrpSpPr/>
            <p:nvPr/>
          </p:nvGrpSpPr>
          <p:grpSpPr>
            <a:xfrm>
              <a:off x="11390007" y="12961538"/>
              <a:ext cx="1136182" cy="810259"/>
              <a:chOff x="0" y="-28575"/>
              <a:chExt cx="295038" cy="210404"/>
            </a:xfrm>
          </p:grpSpPr>
          <p:sp>
            <p:nvSpPr>
              <p:cNvPr id="624" name="Google Shape;624;p8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" name="Google Shape;625;p8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26" name="Google Shape;626;p8"/>
            <p:cNvSpPr/>
            <p:nvPr/>
          </p:nvSpPr>
          <p:spPr>
            <a:xfrm>
              <a:off x="1425243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7" name="Google Shape;627;p8"/>
            <p:cNvSpPr/>
            <p:nvPr/>
          </p:nvSpPr>
          <p:spPr>
            <a:xfrm>
              <a:off x="965903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8" name="Google Shape;628;p8"/>
            <p:cNvSpPr/>
            <p:nvPr/>
          </p:nvSpPr>
          <p:spPr>
            <a:xfrm>
              <a:off x="1297313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9" name="Google Shape;629;p8"/>
            <p:cNvSpPr/>
            <p:nvPr/>
          </p:nvSpPr>
          <p:spPr>
            <a:xfrm>
              <a:off x="11482765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0" name="Google Shape;630;p8"/>
            <p:cNvSpPr/>
            <p:nvPr/>
          </p:nvSpPr>
          <p:spPr>
            <a:xfrm>
              <a:off x="1240578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1" name="Google Shape;631;p8"/>
            <p:cNvSpPr/>
            <p:nvPr/>
          </p:nvSpPr>
          <p:spPr>
            <a:xfrm>
              <a:off x="1883520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2" name="Google Shape;632;p8"/>
            <p:cNvSpPr/>
            <p:nvPr/>
          </p:nvSpPr>
          <p:spPr>
            <a:xfrm flipH="1">
              <a:off x="1515744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3" name="Google Shape;633;p8"/>
            <p:cNvSpPr/>
            <p:nvPr/>
          </p:nvSpPr>
          <p:spPr>
            <a:xfrm>
              <a:off x="1719581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4" name="Google Shape;634;p8"/>
            <p:cNvSpPr/>
            <p:nvPr/>
          </p:nvSpPr>
          <p:spPr>
            <a:xfrm>
              <a:off x="1056403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5" name="Google Shape;635;p8"/>
            <p:cNvSpPr/>
            <p:nvPr/>
          </p:nvSpPr>
          <p:spPr>
            <a:xfrm>
              <a:off x="1811454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6" name="Google Shape;636;p8"/>
            <p:cNvSpPr/>
            <p:nvPr/>
          </p:nvSpPr>
          <p:spPr>
            <a:xfrm>
              <a:off x="1650380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7" name="Google Shape;637;p8"/>
            <p:cNvSpPr/>
            <p:nvPr/>
          </p:nvSpPr>
          <p:spPr>
            <a:xfrm>
              <a:off x="1940255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8" name="Google Shape;638;p8"/>
            <p:cNvSpPr txBox="1"/>
            <p:nvPr/>
          </p:nvSpPr>
          <p:spPr>
            <a:xfrm>
              <a:off x="1603327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sp>
          <p:nvSpPr>
            <p:cNvPr id="639" name="Google Shape;639;p8"/>
            <p:cNvSpPr/>
            <p:nvPr/>
          </p:nvSpPr>
          <p:spPr>
            <a:xfrm>
              <a:off x="1807022" y="1308927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0"/>
                  </a:lnTo>
                  <a:lnTo>
                    <a:pt x="0" y="682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40" name="Google Shape;640;p8"/>
          <p:cNvSpPr/>
          <p:nvPr/>
        </p:nvSpPr>
        <p:spPr>
          <a:xfrm>
            <a:off x="17723358" y="1138428"/>
            <a:ext cx="564642" cy="7996428"/>
          </a:xfrm>
          <a:custGeom>
            <a:avLst/>
            <a:gdLst/>
            <a:ahLst/>
            <a:cxnLst/>
            <a:rect l="l" t="t" r="r" b="b"/>
            <a:pathLst>
              <a:path w="752856" h="10661904" extrusionOk="0">
                <a:moveTo>
                  <a:pt x="0" y="10661904"/>
                </a:moveTo>
                <a:lnTo>
                  <a:pt x="752856" y="10661904"/>
                </a:lnTo>
                <a:lnTo>
                  <a:pt x="752856" y="0"/>
                </a:lnTo>
                <a:lnTo>
                  <a:pt x="0" y="0"/>
                </a:lnTo>
                <a:lnTo>
                  <a:pt x="0" y="10661904"/>
                </a:lnTo>
                <a:close/>
              </a:path>
            </a:pathLst>
          </a:custGeom>
          <a:solidFill>
            <a:srgbClr val="C7C7C7">
              <a:alpha val="2470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Google Shape;551;p7">
            <a:extLst>
              <a:ext uri="{FF2B5EF4-FFF2-40B4-BE49-F238E27FC236}">
                <a16:creationId xmlns:a16="http://schemas.microsoft.com/office/drawing/2014/main" id="{F34CF702-FBEA-FECE-2B21-45539F108E1D}"/>
              </a:ext>
            </a:extLst>
          </p:cNvPr>
          <p:cNvSpPr txBox="1"/>
          <p:nvPr/>
        </p:nvSpPr>
        <p:spPr>
          <a:xfrm>
            <a:off x="1129866" y="3390988"/>
            <a:ext cx="13245000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0"/>
              </a:lnSpc>
            </a:pPr>
            <a:r>
              <a:rPr lang="pt-BR" sz="3200" dirty="0">
                <a:solidFill>
                  <a:schemeClr val="dk1"/>
                </a:solidFill>
              </a:rPr>
              <a:t>nononononononononononononononononononononononononononononononononononononononononononononononononononononononononononononononononononononononononono</a:t>
            </a:r>
            <a:endParaRPr sz="32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45B6628-14E8-6DD0-5601-E3C8A0D9112C}"/>
              </a:ext>
            </a:extLst>
          </p:cNvPr>
          <p:cNvSpPr txBox="1"/>
          <p:nvPr/>
        </p:nvSpPr>
        <p:spPr>
          <a:xfrm>
            <a:off x="1129866" y="1138428"/>
            <a:ext cx="92463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rgbClr val="C00000"/>
                </a:solidFill>
                <a:latin typeface="PT Sans"/>
              </a:rPr>
              <a:t>RESULTADOS/RESULTS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>
          <a:extLst>
            <a:ext uri="{FF2B5EF4-FFF2-40B4-BE49-F238E27FC236}">
              <a16:creationId xmlns:a16="http://schemas.microsoft.com/office/drawing/2014/main" id="{EB91CE06-AEE1-08BD-E679-6E2EEABAE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oogle Shape;557;p8">
            <a:extLst>
              <a:ext uri="{FF2B5EF4-FFF2-40B4-BE49-F238E27FC236}">
                <a16:creationId xmlns:a16="http://schemas.microsoft.com/office/drawing/2014/main" id="{429CB28B-074E-F68C-C05F-E86E5E778C01}"/>
              </a:ext>
            </a:extLst>
          </p:cNvPr>
          <p:cNvGrpSpPr/>
          <p:nvPr/>
        </p:nvGrpSpPr>
        <p:grpSpPr>
          <a:xfrm>
            <a:off x="0" y="-101581"/>
            <a:ext cx="18498674" cy="10411380"/>
            <a:chOff x="0" y="-110041"/>
            <a:chExt cx="24664898" cy="13881839"/>
          </a:xfrm>
        </p:grpSpPr>
        <p:grpSp>
          <p:nvGrpSpPr>
            <p:cNvPr id="558" name="Google Shape;558;p8">
              <a:extLst>
                <a:ext uri="{FF2B5EF4-FFF2-40B4-BE49-F238E27FC236}">
                  <a16:creationId xmlns:a16="http://schemas.microsoft.com/office/drawing/2014/main" id="{C961E1F3-FA35-4F06-7C4B-E27449475256}"/>
                </a:ext>
              </a:extLst>
            </p:cNvPr>
            <p:cNvGrpSpPr/>
            <p:nvPr/>
          </p:nvGrpSpPr>
          <p:grpSpPr>
            <a:xfrm>
              <a:off x="1730977" y="-110041"/>
              <a:ext cx="1136182" cy="810259"/>
              <a:chOff x="0" y="-28575"/>
              <a:chExt cx="295038" cy="210404"/>
            </a:xfrm>
          </p:grpSpPr>
          <p:sp>
            <p:nvSpPr>
              <p:cNvPr id="559" name="Google Shape;559;p8">
                <a:extLst>
                  <a:ext uri="{FF2B5EF4-FFF2-40B4-BE49-F238E27FC236}">
                    <a16:creationId xmlns:a16="http://schemas.microsoft.com/office/drawing/2014/main" id="{FD1AB912-9AEC-3D81-1662-E4AFF7A1E9D8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60" name="Google Shape;560;p8">
                <a:extLst>
                  <a:ext uri="{FF2B5EF4-FFF2-40B4-BE49-F238E27FC236}">
                    <a16:creationId xmlns:a16="http://schemas.microsoft.com/office/drawing/2014/main" id="{6FA471A2-F545-DD8F-7974-487449A2BAA4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61" name="Google Shape;561;p8">
              <a:extLst>
                <a:ext uri="{FF2B5EF4-FFF2-40B4-BE49-F238E27FC236}">
                  <a16:creationId xmlns:a16="http://schemas.microsoft.com/office/drawing/2014/main" id="{FC349F12-2897-2F44-DDA8-3A50F3680FA2}"/>
                </a:ext>
              </a:extLst>
            </p:cNvPr>
            <p:cNvSpPr/>
            <p:nvPr/>
          </p:nvSpPr>
          <p:spPr>
            <a:xfrm>
              <a:off x="459340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2" name="Google Shape;562;p8">
              <a:extLst>
                <a:ext uri="{FF2B5EF4-FFF2-40B4-BE49-F238E27FC236}">
                  <a16:creationId xmlns:a16="http://schemas.microsoft.com/office/drawing/2014/main" id="{259FD1E0-9D36-9662-4DFB-5743F5494E4A}"/>
                </a:ext>
              </a:extLst>
            </p:cNvPr>
            <p:cNvSpPr/>
            <p:nvPr/>
          </p:nvSpPr>
          <p:spPr>
            <a:xfrm>
              <a:off x="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3" name="Google Shape;563;p8">
              <a:extLst>
                <a:ext uri="{FF2B5EF4-FFF2-40B4-BE49-F238E27FC236}">
                  <a16:creationId xmlns:a16="http://schemas.microsoft.com/office/drawing/2014/main" id="{EEDA8D23-40D8-EA48-52F0-BA44609945FF}"/>
                </a:ext>
              </a:extLst>
            </p:cNvPr>
            <p:cNvSpPr/>
            <p:nvPr/>
          </p:nvSpPr>
          <p:spPr>
            <a:xfrm>
              <a:off x="331410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4" name="Google Shape;564;p8">
              <a:extLst>
                <a:ext uri="{FF2B5EF4-FFF2-40B4-BE49-F238E27FC236}">
                  <a16:creationId xmlns:a16="http://schemas.microsoft.com/office/drawing/2014/main" id="{45F3FFB5-F4F4-7CB3-0577-4C9A52020D39}"/>
                </a:ext>
              </a:extLst>
            </p:cNvPr>
            <p:cNvSpPr/>
            <p:nvPr/>
          </p:nvSpPr>
          <p:spPr>
            <a:xfrm>
              <a:off x="182373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5" name="Google Shape;565;p8">
              <a:extLst>
                <a:ext uri="{FF2B5EF4-FFF2-40B4-BE49-F238E27FC236}">
                  <a16:creationId xmlns:a16="http://schemas.microsoft.com/office/drawing/2014/main" id="{4482AB5F-A4C9-C721-C3CE-2249AA05FC6D}"/>
                </a:ext>
              </a:extLst>
            </p:cNvPr>
            <p:cNvSpPr/>
            <p:nvPr/>
          </p:nvSpPr>
          <p:spPr>
            <a:xfrm>
              <a:off x="274675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6" name="Google Shape;566;p8">
              <a:extLst>
                <a:ext uri="{FF2B5EF4-FFF2-40B4-BE49-F238E27FC236}">
                  <a16:creationId xmlns:a16="http://schemas.microsoft.com/office/drawing/2014/main" id="{E4624982-5978-AFD1-24C7-57C8CE0C95AC}"/>
                </a:ext>
              </a:extLst>
            </p:cNvPr>
            <p:cNvSpPr/>
            <p:nvPr/>
          </p:nvSpPr>
          <p:spPr>
            <a:xfrm>
              <a:off x="917617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7" name="Google Shape;567;p8">
              <a:extLst>
                <a:ext uri="{FF2B5EF4-FFF2-40B4-BE49-F238E27FC236}">
                  <a16:creationId xmlns:a16="http://schemas.microsoft.com/office/drawing/2014/main" id="{6EBBCCAD-6541-C8A7-D033-90D1880345C0}"/>
                </a:ext>
              </a:extLst>
            </p:cNvPr>
            <p:cNvSpPr/>
            <p:nvPr/>
          </p:nvSpPr>
          <p:spPr>
            <a:xfrm flipH="1">
              <a:off x="549841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8" name="Google Shape;568;p8">
              <a:extLst>
                <a:ext uri="{FF2B5EF4-FFF2-40B4-BE49-F238E27FC236}">
                  <a16:creationId xmlns:a16="http://schemas.microsoft.com/office/drawing/2014/main" id="{74BB54AE-F208-9B86-0576-3611E8929099}"/>
                </a:ext>
              </a:extLst>
            </p:cNvPr>
            <p:cNvSpPr/>
            <p:nvPr/>
          </p:nvSpPr>
          <p:spPr>
            <a:xfrm>
              <a:off x="753678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9" name="Google Shape;569;p8">
              <a:extLst>
                <a:ext uri="{FF2B5EF4-FFF2-40B4-BE49-F238E27FC236}">
                  <a16:creationId xmlns:a16="http://schemas.microsoft.com/office/drawing/2014/main" id="{7E7A001F-9287-63B6-7D2D-6D615C2C2799}"/>
                </a:ext>
              </a:extLst>
            </p:cNvPr>
            <p:cNvSpPr/>
            <p:nvPr/>
          </p:nvSpPr>
          <p:spPr>
            <a:xfrm>
              <a:off x="90500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0" name="Google Shape;570;p8">
              <a:extLst>
                <a:ext uri="{FF2B5EF4-FFF2-40B4-BE49-F238E27FC236}">
                  <a16:creationId xmlns:a16="http://schemas.microsoft.com/office/drawing/2014/main" id="{5D39B98D-7B29-57F6-241F-B46A9E772DBE}"/>
                </a:ext>
              </a:extLst>
            </p:cNvPr>
            <p:cNvSpPr/>
            <p:nvPr/>
          </p:nvSpPr>
          <p:spPr>
            <a:xfrm>
              <a:off x="845551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1" name="Google Shape;571;p8">
              <a:extLst>
                <a:ext uri="{FF2B5EF4-FFF2-40B4-BE49-F238E27FC236}">
                  <a16:creationId xmlns:a16="http://schemas.microsoft.com/office/drawing/2014/main" id="{7309A72A-465F-A0B2-EF50-94A5459244B8}"/>
                </a:ext>
              </a:extLst>
            </p:cNvPr>
            <p:cNvSpPr/>
            <p:nvPr/>
          </p:nvSpPr>
          <p:spPr>
            <a:xfrm>
              <a:off x="684477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2" name="Google Shape;572;p8">
              <a:extLst>
                <a:ext uri="{FF2B5EF4-FFF2-40B4-BE49-F238E27FC236}">
                  <a16:creationId xmlns:a16="http://schemas.microsoft.com/office/drawing/2014/main" id="{208DD23E-85D1-F24D-E27F-3CE0CDD8F33E}"/>
                </a:ext>
              </a:extLst>
            </p:cNvPr>
            <p:cNvSpPr/>
            <p:nvPr/>
          </p:nvSpPr>
          <p:spPr>
            <a:xfrm>
              <a:off x="974352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3" name="Google Shape;573;p8">
              <a:extLst>
                <a:ext uri="{FF2B5EF4-FFF2-40B4-BE49-F238E27FC236}">
                  <a16:creationId xmlns:a16="http://schemas.microsoft.com/office/drawing/2014/main" id="{25F3E87B-2269-86CC-44E2-F5027F11864E}"/>
                </a:ext>
              </a:extLst>
            </p:cNvPr>
            <p:cNvSpPr txBox="1"/>
            <p:nvPr/>
          </p:nvSpPr>
          <p:spPr>
            <a:xfrm>
              <a:off x="637424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574" name="Google Shape;574;p8">
              <a:extLst>
                <a:ext uri="{FF2B5EF4-FFF2-40B4-BE49-F238E27FC236}">
                  <a16:creationId xmlns:a16="http://schemas.microsoft.com/office/drawing/2014/main" id="{F5A897FE-8681-DF6A-6853-EA9F99DA5A4B}"/>
                </a:ext>
              </a:extLst>
            </p:cNvPr>
            <p:cNvGrpSpPr/>
            <p:nvPr/>
          </p:nvGrpSpPr>
          <p:grpSpPr>
            <a:xfrm>
              <a:off x="20897464" y="-110041"/>
              <a:ext cx="1136182" cy="810259"/>
              <a:chOff x="0" y="-28575"/>
              <a:chExt cx="295038" cy="210404"/>
            </a:xfrm>
          </p:grpSpPr>
          <p:sp>
            <p:nvSpPr>
              <p:cNvPr id="575" name="Google Shape;575;p8">
                <a:extLst>
                  <a:ext uri="{FF2B5EF4-FFF2-40B4-BE49-F238E27FC236}">
                    <a16:creationId xmlns:a16="http://schemas.microsoft.com/office/drawing/2014/main" id="{D575B824-5CEB-E271-8E2A-0E90068B3C2A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6" name="Google Shape;576;p8">
                <a:extLst>
                  <a:ext uri="{FF2B5EF4-FFF2-40B4-BE49-F238E27FC236}">
                    <a16:creationId xmlns:a16="http://schemas.microsoft.com/office/drawing/2014/main" id="{10F4B907-9E62-3C2D-06E1-9579481420F0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77" name="Google Shape;577;p8">
              <a:extLst>
                <a:ext uri="{FF2B5EF4-FFF2-40B4-BE49-F238E27FC236}">
                  <a16:creationId xmlns:a16="http://schemas.microsoft.com/office/drawing/2014/main" id="{C41DA081-3FA0-0C15-ABC6-79BAA5095CAC}"/>
                </a:ext>
              </a:extLst>
            </p:cNvPr>
            <p:cNvSpPr/>
            <p:nvPr/>
          </p:nvSpPr>
          <p:spPr>
            <a:xfrm>
              <a:off x="23759891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8" name="Google Shape;578;p8">
              <a:extLst>
                <a:ext uri="{FF2B5EF4-FFF2-40B4-BE49-F238E27FC236}">
                  <a16:creationId xmlns:a16="http://schemas.microsoft.com/office/drawing/2014/main" id="{F17C2A01-1888-2692-10A6-EC26C010710F}"/>
                </a:ext>
              </a:extLst>
            </p:cNvPr>
            <p:cNvSpPr/>
            <p:nvPr/>
          </p:nvSpPr>
          <p:spPr>
            <a:xfrm>
              <a:off x="19166487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9" name="Google Shape;579;p8">
              <a:extLst>
                <a:ext uri="{FF2B5EF4-FFF2-40B4-BE49-F238E27FC236}">
                  <a16:creationId xmlns:a16="http://schemas.microsoft.com/office/drawing/2014/main" id="{B7739367-7A51-EF3F-F9F7-920819305F64}"/>
                </a:ext>
              </a:extLst>
            </p:cNvPr>
            <p:cNvSpPr/>
            <p:nvPr/>
          </p:nvSpPr>
          <p:spPr>
            <a:xfrm>
              <a:off x="22480591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0" name="Google Shape;580;p8">
              <a:extLst>
                <a:ext uri="{FF2B5EF4-FFF2-40B4-BE49-F238E27FC236}">
                  <a16:creationId xmlns:a16="http://schemas.microsoft.com/office/drawing/2014/main" id="{714B9190-094E-A8ED-FA06-C0FC4D084E75}"/>
                </a:ext>
              </a:extLst>
            </p:cNvPr>
            <p:cNvSpPr/>
            <p:nvPr/>
          </p:nvSpPr>
          <p:spPr>
            <a:xfrm>
              <a:off x="20990221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1" name="Google Shape;581;p8">
              <a:extLst>
                <a:ext uri="{FF2B5EF4-FFF2-40B4-BE49-F238E27FC236}">
                  <a16:creationId xmlns:a16="http://schemas.microsoft.com/office/drawing/2014/main" id="{FA9ABA30-92B7-C9B8-EA93-9B1FDB634EE3}"/>
                </a:ext>
              </a:extLst>
            </p:cNvPr>
            <p:cNvSpPr/>
            <p:nvPr/>
          </p:nvSpPr>
          <p:spPr>
            <a:xfrm>
              <a:off x="21913245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2" name="Google Shape;582;p8">
              <a:extLst>
                <a:ext uri="{FF2B5EF4-FFF2-40B4-BE49-F238E27FC236}">
                  <a16:creationId xmlns:a16="http://schemas.microsoft.com/office/drawing/2014/main" id="{75034380-31CA-92DB-9B9E-57A25B80EC1F}"/>
                </a:ext>
              </a:extLst>
            </p:cNvPr>
            <p:cNvSpPr/>
            <p:nvPr/>
          </p:nvSpPr>
          <p:spPr>
            <a:xfrm>
              <a:off x="20071494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83" name="Google Shape;583;p8">
              <a:extLst>
                <a:ext uri="{FF2B5EF4-FFF2-40B4-BE49-F238E27FC236}">
                  <a16:creationId xmlns:a16="http://schemas.microsoft.com/office/drawing/2014/main" id="{7C9FBA53-20C9-CCAE-E429-D79B9456DE0F}"/>
                </a:ext>
              </a:extLst>
            </p:cNvPr>
            <p:cNvGrpSpPr/>
            <p:nvPr/>
          </p:nvGrpSpPr>
          <p:grpSpPr>
            <a:xfrm>
              <a:off x="11390007" y="-110041"/>
              <a:ext cx="1136182" cy="810259"/>
              <a:chOff x="0" y="-28575"/>
              <a:chExt cx="295038" cy="210404"/>
            </a:xfrm>
          </p:grpSpPr>
          <p:sp>
            <p:nvSpPr>
              <p:cNvPr id="584" name="Google Shape;584;p8">
                <a:extLst>
                  <a:ext uri="{FF2B5EF4-FFF2-40B4-BE49-F238E27FC236}">
                    <a16:creationId xmlns:a16="http://schemas.microsoft.com/office/drawing/2014/main" id="{7AEBD3B4-4794-0A52-2530-85EAAED5C043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5" name="Google Shape;585;p8">
                <a:extLst>
                  <a:ext uri="{FF2B5EF4-FFF2-40B4-BE49-F238E27FC236}">
                    <a16:creationId xmlns:a16="http://schemas.microsoft.com/office/drawing/2014/main" id="{213387D6-8A6C-5C86-56AF-1726E21CEDC0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6" name="Google Shape;586;p8">
              <a:extLst>
                <a:ext uri="{FF2B5EF4-FFF2-40B4-BE49-F238E27FC236}">
                  <a16:creationId xmlns:a16="http://schemas.microsoft.com/office/drawing/2014/main" id="{58EEA351-707F-7A06-0073-697ED101A8D0}"/>
                </a:ext>
              </a:extLst>
            </p:cNvPr>
            <p:cNvSpPr/>
            <p:nvPr/>
          </p:nvSpPr>
          <p:spPr>
            <a:xfrm>
              <a:off x="1425243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7" name="Google Shape;587;p8">
              <a:extLst>
                <a:ext uri="{FF2B5EF4-FFF2-40B4-BE49-F238E27FC236}">
                  <a16:creationId xmlns:a16="http://schemas.microsoft.com/office/drawing/2014/main" id="{592A6FDD-75B9-AB66-AC54-4C53AF191433}"/>
                </a:ext>
              </a:extLst>
            </p:cNvPr>
            <p:cNvSpPr/>
            <p:nvPr/>
          </p:nvSpPr>
          <p:spPr>
            <a:xfrm>
              <a:off x="965903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8" name="Google Shape;588;p8">
              <a:extLst>
                <a:ext uri="{FF2B5EF4-FFF2-40B4-BE49-F238E27FC236}">
                  <a16:creationId xmlns:a16="http://schemas.microsoft.com/office/drawing/2014/main" id="{F23D0818-9896-2448-F493-ADC4817581A3}"/>
                </a:ext>
              </a:extLst>
            </p:cNvPr>
            <p:cNvSpPr/>
            <p:nvPr/>
          </p:nvSpPr>
          <p:spPr>
            <a:xfrm>
              <a:off x="1297313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9" name="Google Shape;589;p8">
              <a:extLst>
                <a:ext uri="{FF2B5EF4-FFF2-40B4-BE49-F238E27FC236}">
                  <a16:creationId xmlns:a16="http://schemas.microsoft.com/office/drawing/2014/main" id="{A8F390DB-AEA9-4E1E-9CCB-B96E976DEC3A}"/>
                </a:ext>
              </a:extLst>
            </p:cNvPr>
            <p:cNvSpPr/>
            <p:nvPr/>
          </p:nvSpPr>
          <p:spPr>
            <a:xfrm>
              <a:off x="1148276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0" name="Google Shape;590;p8">
              <a:extLst>
                <a:ext uri="{FF2B5EF4-FFF2-40B4-BE49-F238E27FC236}">
                  <a16:creationId xmlns:a16="http://schemas.microsoft.com/office/drawing/2014/main" id="{754169BE-F9BB-B019-AF46-05BB68F92475}"/>
                </a:ext>
              </a:extLst>
            </p:cNvPr>
            <p:cNvSpPr/>
            <p:nvPr/>
          </p:nvSpPr>
          <p:spPr>
            <a:xfrm>
              <a:off x="1240578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1" name="Google Shape;591;p8">
              <a:extLst>
                <a:ext uri="{FF2B5EF4-FFF2-40B4-BE49-F238E27FC236}">
                  <a16:creationId xmlns:a16="http://schemas.microsoft.com/office/drawing/2014/main" id="{5C0766FC-971A-506D-9676-11A92436AB5D}"/>
                </a:ext>
              </a:extLst>
            </p:cNvPr>
            <p:cNvSpPr/>
            <p:nvPr/>
          </p:nvSpPr>
          <p:spPr>
            <a:xfrm>
              <a:off x="1883520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2" name="Google Shape;592;p8">
              <a:extLst>
                <a:ext uri="{FF2B5EF4-FFF2-40B4-BE49-F238E27FC236}">
                  <a16:creationId xmlns:a16="http://schemas.microsoft.com/office/drawing/2014/main" id="{2090934E-AD0B-B701-7754-B1088966FA27}"/>
                </a:ext>
              </a:extLst>
            </p:cNvPr>
            <p:cNvSpPr/>
            <p:nvPr/>
          </p:nvSpPr>
          <p:spPr>
            <a:xfrm flipH="1">
              <a:off x="1515744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3" name="Google Shape;593;p8">
              <a:extLst>
                <a:ext uri="{FF2B5EF4-FFF2-40B4-BE49-F238E27FC236}">
                  <a16:creationId xmlns:a16="http://schemas.microsoft.com/office/drawing/2014/main" id="{9712E677-2E18-23FF-B369-FDF60F56C180}"/>
                </a:ext>
              </a:extLst>
            </p:cNvPr>
            <p:cNvSpPr/>
            <p:nvPr/>
          </p:nvSpPr>
          <p:spPr>
            <a:xfrm>
              <a:off x="1719581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4" name="Google Shape;594;p8">
              <a:extLst>
                <a:ext uri="{FF2B5EF4-FFF2-40B4-BE49-F238E27FC236}">
                  <a16:creationId xmlns:a16="http://schemas.microsoft.com/office/drawing/2014/main" id="{41EC5432-27B9-86DD-70D5-31269A942AF0}"/>
                </a:ext>
              </a:extLst>
            </p:cNvPr>
            <p:cNvSpPr/>
            <p:nvPr/>
          </p:nvSpPr>
          <p:spPr>
            <a:xfrm>
              <a:off x="1056403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5" name="Google Shape;595;p8">
              <a:extLst>
                <a:ext uri="{FF2B5EF4-FFF2-40B4-BE49-F238E27FC236}">
                  <a16:creationId xmlns:a16="http://schemas.microsoft.com/office/drawing/2014/main" id="{EB10CD60-6650-72B2-7E6A-D393C881BFEE}"/>
                </a:ext>
              </a:extLst>
            </p:cNvPr>
            <p:cNvSpPr/>
            <p:nvPr/>
          </p:nvSpPr>
          <p:spPr>
            <a:xfrm>
              <a:off x="1811454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6" name="Google Shape;596;p8">
              <a:extLst>
                <a:ext uri="{FF2B5EF4-FFF2-40B4-BE49-F238E27FC236}">
                  <a16:creationId xmlns:a16="http://schemas.microsoft.com/office/drawing/2014/main" id="{C7705C29-EA93-469E-578E-9D789BB490F1}"/>
                </a:ext>
              </a:extLst>
            </p:cNvPr>
            <p:cNvSpPr/>
            <p:nvPr/>
          </p:nvSpPr>
          <p:spPr>
            <a:xfrm>
              <a:off x="1650380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7" name="Google Shape;597;p8">
              <a:extLst>
                <a:ext uri="{FF2B5EF4-FFF2-40B4-BE49-F238E27FC236}">
                  <a16:creationId xmlns:a16="http://schemas.microsoft.com/office/drawing/2014/main" id="{6BBA1226-2C5B-18D4-84F4-AEC651B48499}"/>
                </a:ext>
              </a:extLst>
            </p:cNvPr>
            <p:cNvSpPr/>
            <p:nvPr/>
          </p:nvSpPr>
          <p:spPr>
            <a:xfrm>
              <a:off x="1940255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8" name="Google Shape;598;p8">
              <a:extLst>
                <a:ext uri="{FF2B5EF4-FFF2-40B4-BE49-F238E27FC236}">
                  <a16:creationId xmlns:a16="http://schemas.microsoft.com/office/drawing/2014/main" id="{5A56C484-B4EF-646A-6B54-5D9311290C8C}"/>
                </a:ext>
              </a:extLst>
            </p:cNvPr>
            <p:cNvSpPr txBox="1"/>
            <p:nvPr/>
          </p:nvSpPr>
          <p:spPr>
            <a:xfrm>
              <a:off x="1603327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599" name="Google Shape;599;p8">
              <a:extLst>
                <a:ext uri="{FF2B5EF4-FFF2-40B4-BE49-F238E27FC236}">
                  <a16:creationId xmlns:a16="http://schemas.microsoft.com/office/drawing/2014/main" id="{93DCCB68-6513-604C-F082-3190DADF5F95}"/>
                </a:ext>
              </a:extLst>
            </p:cNvPr>
            <p:cNvGrpSpPr/>
            <p:nvPr/>
          </p:nvGrpSpPr>
          <p:grpSpPr>
            <a:xfrm>
              <a:off x="1730977" y="12961538"/>
              <a:ext cx="1136182" cy="810259"/>
              <a:chOff x="0" y="-28575"/>
              <a:chExt cx="295038" cy="210404"/>
            </a:xfrm>
          </p:grpSpPr>
          <p:sp>
            <p:nvSpPr>
              <p:cNvPr id="600" name="Google Shape;600;p8">
                <a:extLst>
                  <a:ext uri="{FF2B5EF4-FFF2-40B4-BE49-F238E27FC236}">
                    <a16:creationId xmlns:a16="http://schemas.microsoft.com/office/drawing/2014/main" id="{C9ED539D-F7F4-3BF8-E561-480E0EC5B91E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1" name="Google Shape;601;p8">
                <a:extLst>
                  <a:ext uri="{FF2B5EF4-FFF2-40B4-BE49-F238E27FC236}">
                    <a16:creationId xmlns:a16="http://schemas.microsoft.com/office/drawing/2014/main" id="{E8CA983A-4ED5-795F-B2B1-98AB0F30B830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02" name="Google Shape;602;p8">
              <a:extLst>
                <a:ext uri="{FF2B5EF4-FFF2-40B4-BE49-F238E27FC236}">
                  <a16:creationId xmlns:a16="http://schemas.microsoft.com/office/drawing/2014/main" id="{052DE233-5009-A049-F305-D9FE7C929EEC}"/>
                </a:ext>
              </a:extLst>
            </p:cNvPr>
            <p:cNvSpPr/>
            <p:nvPr/>
          </p:nvSpPr>
          <p:spPr>
            <a:xfrm>
              <a:off x="459340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3" name="Google Shape;603;p8">
              <a:extLst>
                <a:ext uri="{FF2B5EF4-FFF2-40B4-BE49-F238E27FC236}">
                  <a16:creationId xmlns:a16="http://schemas.microsoft.com/office/drawing/2014/main" id="{84F0AA6F-C2E0-DBAA-F51B-8AE9838D7E0A}"/>
                </a:ext>
              </a:extLst>
            </p:cNvPr>
            <p:cNvSpPr/>
            <p:nvPr/>
          </p:nvSpPr>
          <p:spPr>
            <a:xfrm>
              <a:off x="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4" name="Google Shape;604;p8">
              <a:extLst>
                <a:ext uri="{FF2B5EF4-FFF2-40B4-BE49-F238E27FC236}">
                  <a16:creationId xmlns:a16="http://schemas.microsoft.com/office/drawing/2014/main" id="{80D6BD10-6046-128C-1995-169FA47A77F7}"/>
                </a:ext>
              </a:extLst>
            </p:cNvPr>
            <p:cNvSpPr/>
            <p:nvPr/>
          </p:nvSpPr>
          <p:spPr>
            <a:xfrm>
              <a:off x="331410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5" name="Google Shape;605;p8">
              <a:extLst>
                <a:ext uri="{FF2B5EF4-FFF2-40B4-BE49-F238E27FC236}">
                  <a16:creationId xmlns:a16="http://schemas.microsoft.com/office/drawing/2014/main" id="{12F77E9C-054D-1596-F8DE-397FE9A4B5CE}"/>
                </a:ext>
              </a:extLst>
            </p:cNvPr>
            <p:cNvSpPr/>
            <p:nvPr/>
          </p:nvSpPr>
          <p:spPr>
            <a:xfrm>
              <a:off x="274675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6" name="Google Shape;606;p8">
              <a:extLst>
                <a:ext uri="{FF2B5EF4-FFF2-40B4-BE49-F238E27FC236}">
                  <a16:creationId xmlns:a16="http://schemas.microsoft.com/office/drawing/2014/main" id="{19E920A9-F002-21F3-A5C9-1160A5A84B2C}"/>
                </a:ext>
              </a:extLst>
            </p:cNvPr>
            <p:cNvSpPr/>
            <p:nvPr/>
          </p:nvSpPr>
          <p:spPr>
            <a:xfrm>
              <a:off x="917617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7" name="Google Shape;607;p8">
              <a:extLst>
                <a:ext uri="{FF2B5EF4-FFF2-40B4-BE49-F238E27FC236}">
                  <a16:creationId xmlns:a16="http://schemas.microsoft.com/office/drawing/2014/main" id="{B5CECCA9-DBCC-8EEE-D47E-549DB3D08E19}"/>
                </a:ext>
              </a:extLst>
            </p:cNvPr>
            <p:cNvSpPr/>
            <p:nvPr/>
          </p:nvSpPr>
          <p:spPr>
            <a:xfrm flipH="1">
              <a:off x="549841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8" name="Google Shape;608;p8">
              <a:extLst>
                <a:ext uri="{FF2B5EF4-FFF2-40B4-BE49-F238E27FC236}">
                  <a16:creationId xmlns:a16="http://schemas.microsoft.com/office/drawing/2014/main" id="{DAFCBB2A-3A0A-C7A4-8A21-8D4C2B0D4542}"/>
                </a:ext>
              </a:extLst>
            </p:cNvPr>
            <p:cNvSpPr/>
            <p:nvPr/>
          </p:nvSpPr>
          <p:spPr>
            <a:xfrm>
              <a:off x="753678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9" name="Google Shape;609;p8">
              <a:extLst>
                <a:ext uri="{FF2B5EF4-FFF2-40B4-BE49-F238E27FC236}">
                  <a16:creationId xmlns:a16="http://schemas.microsoft.com/office/drawing/2014/main" id="{D7E33B7F-FB71-D46F-E06A-2A230E629C39}"/>
                </a:ext>
              </a:extLst>
            </p:cNvPr>
            <p:cNvSpPr/>
            <p:nvPr/>
          </p:nvSpPr>
          <p:spPr>
            <a:xfrm>
              <a:off x="90500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0" name="Google Shape;610;p8">
              <a:extLst>
                <a:ext uri="{FF2B5EF4-FFF2-40B4-BE49-F238E27FC236}">
                  <a16:creationId xmlns:a16="http://schemas.microsoft.com/office/drawing/2014/main" id="{13923B6C-7522-7849-FF7D-61ACE66652D2}"/>
                </a:ext>
              </a:extLst>
            </p:cNvPr>
            <p:cNvSpPr/>
            <p:nvPr/>
          </p:nvSpPr>
          <p:spPr>
            <a:xfrm>
              <a:off x="845551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1" name="Google Shape;611;p8">
              <a:extLst>
                <a:ext uri="{FF2B5EF4-FFF2-40B4-BE49-F238E27FC236}">
                  <a16:creationId xmlns:a16="http://schemas.microsoft.com/office/drawing/2014/main" id="{19847E7C-BFA9-3A82-5E65-1F3B497E8E23}"/>
                </a:ext>
              </a:extLst>
            </p:cNvPr>
            <p:cNvSpPr/>
            <p:nvPr/>
          </p:nvSpPr>
          <p:spPr>
            <a:xfrm>
              <a:off x="684477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2" name="Google Shape;612;p8">
              <a:extLst>
                <a:ext uri="{FF2B5EF4-FFF2-40B4-BE49-F238E27FC236}">
                  <a16:creationId xmlns:a16="http://schemas.microsoft.com/office/drawing/2014/main" id="{00D5C1EA-F1F8-BFC6-F61F-B1A46A68B878}"/>
                </a:ext>
              </a:extLst>
            </p:cNvPr>
            <p:cNvSpPr/>
            <p:nvPr/>
          </p:nvSpPr>
          <p:spPr>
            <a:xfrm>
              <a:off x="974352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3" name="Google Shape;613;p8">
              <a:extLst>
                <a:ext uri="{FF2B5EF4-FFF2-40B4-BE49-F238E27FC236}">
                  <a16:creationId xmlns:a16="http://schemas.microsoft.com/office/drawing/2014/main" id="{2B369F22-1EFD-0E0D-E39E-5E2D84165427}"/>
                </a:ext>
              </a:extLst>
            </p:cNvPr>
            <p:cNvSpPr txBox="1"/>
            <p:nvPr/>
          </p:nvSpPr>
          <p:spPr>
            <a:xfrm>
              <a:off x="637424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614" name="Google Shape;614;p8">
              <a:extLst>
                <a:ext uri="{FF2B5EF4-FFF2-40B4-BE49-F238E27FC236}">
                  <a16:creationId xmlns:a16="http://schemas.microsoft.com/office/drawing/2014/main" id="{F4B86274-EE98-066A-C842-2C5034909BCC}"/>
                </a:ext>
              </a:extLst>
            </p:cNvPr>
            <p:cNvGrpSpPr/>
            <p:nvPr/>
          </p:nvGrpSpPr>
          <p:grpSpPr>
            <a:xfrm>
              <a:off x="20897464" y="12961538"/>
              <a:ext cx="1136182" cy="810259"/>
              <a:chOff x="0" y="-28575"/>
              <a:chExt cx="295038" cy="210404"/>
            </a:xfrm>
          </p:grpSpPr>
          <p:sp>
            <p:nvSpPr>
              <p:cNvPr id="615" name="Google Shape;615;p8">
                <a:extLst>
                  <a:ext uri="{FF2B5EF4-FFF2-40B4-BE49-F238E27FC236}">
                    <a16:creationId xmlns:a16="http://schemas.microsoft.com/office/drawing/2014/main" id="{A4B5AD02-4613-8121-024A-EAC14F59CCC5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6" name="Google Shape;616;p8">
                <a:extLst>
                  <a:ext uri="{FF2B5EF4-FFF2-40B4-BE49-F238E27FC236}">
                    <a16:creationId xmlns:a16="http://schemas.microsoft.com/office/drawing/2014/main" id="{ABBD6CB5-CC74-DD99-20ED-7EC21841D7E4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17" name="Google Shape;617;p8">
              <a:extLst>
                <a:ext uri="{FF2B5EF4-FFF2-40B4-BE49-F238E27FC236}">
                  <a16:creationId xmlns:a16="http://schemas.microsoft.com/office/drawing/2014/main" id="{F6667AB3-334B-22C2-B557-3F72C610698F}"/>
                </a:ext>
              </a:extLst>
            </p:cNvPr>
            <p:cNvSpPr/>
            <p:nvPr/>
          </p:nvSpPr>
          <p:spPr>
            <a:xfrm>
              <a:off x="23759891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8" name="Google Shape;618;p8">
              <a:extLst>
                <a:ext uri="{FF2B5EF4-FFF2-40B4-BE49-F238E27FC236}">
                  <a16:creationId xmlns:a16="http://schemas.microsoft.com/office/drawing/2014/main" id="{E9AAA298-2936-6B29-4D06-6CDB11EFF03E}"/>
                </a:ext>
              </a:extLst>
            </p:cNvPr>
            <p:cNvSpPr/>
            <p:nvPr/>
          </p:nvSpPr>
          <p:spPr>
            <a:xfrm>
              <a:off x="19166487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9" name="Google Shape;619;p8">
              <a:extLst>
                <a:ext uri="{FF2B5EF4-FFF2-40B4-BE49-F238E27FC236}">
                  <a16:creationId xmlns:a16="http://schemas.microsoft.com/office/drawing/2014/main" id="{B58066A6-2620-A5C0-C295-A4B068C8012A}"/>
                </a:ext>
              </a:extLst>
            </p:cNvPr>
            <p:cNvSpPr/>
            <p:nvPr/>
          </p:nvSpPr>
          <p:spPr>
            <a:xfrm>
              <a:off x="22480591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0" name="Google Shape;620;p8">
              <a:extLst>
                <a:ext uri="{FF2B5EF4-FFF2-40B4-BE49-F238E27FC236}">
                  <a16:creationId xmlns:a16="http://schemas.microsoft.com/office/drawing/2014/main" id="{0BFE3821-E4D4-94A3-6FAD-19236614D1FC}"/>
                </a:ext>
              </a:extLst>
            </p:cNvPr>
            <p:cNvSpPr/>
            <p:nvPr/>
          </p:nvSpPr>
          <p:spPr>
            <a:xfrm>
              <a:off x="20990221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1" name="Google Shape;621;p8">
              <a:extLst>
                <a:ext uri="{FF2B5EF4-FFF2-40B4-BE49-F238E27FC236}">
                  <a16:creationId xmlns:a16="http://schemas.microsoft.com/office/drawing/2014/main" id="{D29BDE24-3070-178C-A744-586DCC0F7FF7}"/>
                </a:ext>
              </a:extLst>
            </p:cNvPr>
            <p:cNvSpPr/>
            <p:nvPr/>
          </p:nvSpPr>
          <p:spPr>
            <a:xfrm>
              <a:off x="21913245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2" name="Google Shape;622;p8">
              <a:extLst>
                <a:ext uri="{FF2B5EF4-FFF2-40B4-BE49-F238E27FC236}">
                  <a16:creationId xmlns:a16="http://schemas.microsoft.com/office/drawing/2014/main" id="{43647F7A-869A-8BB5-CE48-F168650DEC45}"/>
                </a:ext>
              </a:extLst>
            </p:cNvPr>
            <p:cNvSpPr/>
            <p:nvPr/>
          </p:nvSpPr>
          <p:spPr>
            <a:xfrm>
              <a:off x="20071494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623" name="Google Shape;623;p8">
              <a:extLst>
                <a:ext uri="{FF2B5EF4-FFF2-40B4-BE49-F238E27FC236}">
                  <a16:creationId xmlns:a16="http://schemas.microsoft.com/office/drawing/2014/main" id="{193FB73D-2401-4440-F8E0-DE40AE381A2A}"/>
                </a:ext>
              </a:extLst>
            </p:cNvPr>
            <p:cNvGrpSpPr/>
            <p:nvPr/>
          </p:nvGrpSpPr>
          <p:grpSpPr>
            <a:xfrm>
              <a:off x="11390007" y="12961538"/>
              <a:ext cx="1136182" cy="810259"/>
              <a:chOff x="0" y="-28575"/>
              <a:chExt cx="295038" cy="210404"/>
            </a:xfrm>
          </p:grpSpPr>
          <p:sp>
            <p:nvSpPr>
              <p:cNvPr id="624" name="Google Shape;624;p8">
                <a:extLst>
                  <a:ext uri="{FF2B5EF4-FFF2-40B4-BE49-F238E27FC236}">
                    <a16:creationId xmlns:a16="http://schemas.microsoft.com/office/drawing/2014/main" id="{58567D5A-5667-FD4A-B010-004373642A72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" name="Google Shape;625;p8">
                <a:extLst>
                  <a:ext uri="{FF2B5EF4-FFF2-40B4-BE49-F238E27FC236}">
                    <a16:creationId xmlns:a16="http://schemas.microsoft.com/office/drawing/2014/main" id="{D2742DF4-A2B6-63A7-0BA6-24E67F805740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26" name="Google Shape;626;p8">
              <a:extLst>
                <a:ext uri="{FF2B5EF4-FFF2-40B4-BE49-F238E27FC236}">
                  <a16:creationId xmlns:a16="http://schemas.microsoft.com/office/drawing/2014/main" id="{BF139E66-B2BE-56F7-AF54-0B61604EC609}"/>
                </a:ext>
              </a:extLst>
            </p:cNvPr>
            <p:cNvSpPr/>
            <p:nvPr/>
          </p:nvSpPr>
          <p:spPr>
            <a:xfrm>
              <a:off x="1425243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7" name="Google Shape;627;p8">
              <a:extLst>
                <a:ext uri="{FF2B5EF4-FFF2-40B4-BE49-F238E27FC236}">
                  <a16:creationId xmlns:a16="http://schemas.microsoft.com/office/drawing/2014/main" id="{5A89FB76-CF05-3953-D58A-BE4556F7821B}"/>
                </a:ext>
              </a:extLst>
            </p:cNvPr>
            <p:cNvSpPr/>
            <p:nvPr/>
          </p:nvSpPr>
          <p:spPr>
            <a:xfrm>
              <a:off x="965903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8" name="Google Shape;628;p8">
              <a:extLst>
                <a:ext uri="{FF2B5EF4-FFF2-40B4-BE49-F238E27FC236}">
                  <a16:creationId xmlns:a16="http://schemas.microsoft.com/office/drawing/2014/main" id="{9119CE8A-0D9C-19E1-4818-CAC194D2B5B4}"/>
                </a:ext>
              </a:extLst>
            </p:cNvPr>
            <p:cNvSpPr/>
            <p:nvPr/>
          </p:nvSpPr>
          <p:spPr>
            <a:xfrm>
              <a:off x="1297313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9" name="Google Shape;629;p8">
              <a:extLst>
                <a:ext uri="{FF2B5EF4-FFF2-40B4-BE49-F238E27FC236}">
                  <a16:creationId xmlns:a16="http://schemas.microsoft.com/office/drawing/2014/main" id="{5FAF62F5-2844-9127-F334-461547E01C27}"/>
                </a:ext>
              </a:extLst>
            </p:cNvPr>
            <p:cNvSpPr/>
            <p:nvPr/>
          </p:nvSpPr>
          <p:spPr>
            <a:xfrm>
              <a:off x="11482765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0" name="Google Shape;630;p8">
              <a:extLst>
                <a:ext uri="{FF2B5EF4-FFF2-40B4-BE49-F238E27FC236}">
                  <a16:creationId xmlns:a16="http://schemas.microsoft.com/office/drawing/2014/main" id="{4CD5EF8F-363E-35B1-4DEC-436452629344}"/>
                </a:ext>
              </a:extLst>
            </p:cNvPr>
            <p:cNvSpPr/>
            <p:nvPr/>
          </p:nvSpPr>
          <p:spPr>
            <a:xfrm>
              <a:off x="1240578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1" name="Google Shape;631;p8">
              <a:extLst>
                <a:ext uri="{FF2B5EF4-FFF2-40B4-BE49-F238E27FC236}">
                  <a16:creationId xmlns:a16="http://schemas.microsoft.com/office/drawing/2014/main" id="{E5B4BED1-3656-957D-FB42-C823BFE0B35F}"/>
                </a:ext>
              </a:extLst>
            </p:cNvPr>
            <p:cNvSpPr/>
            <p:nvPr/>
          </p:nvSpPr>
          <p:spPr>
            <a:xfrm>
              <a:off x="1883520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2" name="Google Shape;632;p8">
              <a:extLst>
                <a:ext uri="{FF2B5EF4-FFF2-40B4-BE49-F238E27FC236}">
                  <a16:creationId xmlns:a16="http://schemas.microsoft.com/office/drawing/2014/main" id="{D14E5EA3-7A24-35E5-BFC3-7ED58CC2A50F}"/>
                </a:ext>
              </a:extLst>
            </p:cNvPr>
            <p:cNvSpPr/>
            <p:nvPr/>
          </p:nvSpPr>
          <p:spPr>
            <a:xfrm flipH="1">
              <a:off x="1515744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3" name="Google Shape;633;p8">
              <a:extLst>
                <a:ext uri="{FF2B5EF4-FFF2-40B4-BE49-F238E27FC236}">
                  <a16:creationId xmlns:a16="http://schemas.microsoft.com/office/drawing/2014/main" id="{0D4EEB26-654E-47B3-0C53-B5B16E594236}"/>
                </a:ext>
              </a:extLst>
            </p:cNvPr>
            <p:cNvSpPr/>
            <p:nvPr/>
          </p:nvSpPr>
          <p:spPr>
            <a:xfrm>
              <a:off x="1719581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4" name="Google Shape;634;p8">
              <a:extLst>
                <a:ext uri="{FF2B5EF4-FFF2-40B4-BE49-F238E27FC236}">
                  <a16:creationId xmlns:a16="http://schemas.microsoft.com/office/drawing/2014/main" id="{60CAA20E-6D25-0F25-683B-3551461C00F9}"/>
                </a:ext>
              </a:extLst>
            </p:cNvPr>
            <p:cNvSpPr/>
            <p:nvPr/>
          </p:nvSpPr>
          <p:spPr>
            <a:xfrm>
              <a:off x="1056403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5" name="Google Shape;635;p8">
              <a:extLst>
                <a:ext uri="{FF2B5EF4-FFF2-40B4-BE49-F238E27FC236}">
                  <a16:creationId xmlns:a16="http://schemas.microsoft.com/office/drawing/2014/main" id="{1A843586-FDC0-9D7E-9A7E-E773B024C849}"/>
                </a:ext>
              </a:extLst>
            </p:cNvPr>
            <p:cNvSpPr/>
            <p:nvPr/>
          </p:nvSpPr>
          <p:spPr>
            <a:xfrm>
              <a:off x="1811454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6" name="Google Shape;636;p8">
              <a:extLst>
                <a:ext uri="{FF2B5EF4-FFF2-40B4-BE49-F238E27FC236}">
                  <a16:creationId xmlns:a16="http://schemas.microsoft.com/office/drawing/2014/main" id="{C742E182-41EA-ACC9-D3A1-94FD29A67918}"/>
                </a:ext>
              </a:extLst>
            </p:cNvPr>
            <p:cNvSpPr/>
            <p:nvPr/>
          </p:nvSpPr>
          <p:spPr>
            <a:xfrm>
              <a:off x="1650380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7" name="Google Shape;637;p8">
              <a:extLst>
                <a:ext uri="{FF2B5EF4-FFF2-40B4-BE49-F238E27FC236}">
                  <a16:creationId xmlns:a16="http://schemas.microsoft.com/office/drawing/2014/main" id="{20DAA535-125A-DD6E-5E28-AF4C6E86DABD}"/>
                </a:ext>
              </a:extLst>
            </p:cNvPr>
            <p:cNvSpPr/>
            <p:nvPr/>
          </p:nvSpPr>
          <p:spPr>
            <a:xfrm>
              <a:off x="1940255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8" name="Google Shape;638;p8">
              <a:extLst>
                <a:ext uri="{FF2B5EF4-FFF2-40B4-BE49-F238E27FC236}">
                  <a16:creationId xmlns:a16="http://schemas.microsoft.com/office/drawing/2014/main" id="{5713D92D-AF2B-F69F-8AA1-C1BA0D4E9379}"/>
                </a:ext>
              </a:extLst>
            </p:cNvPr>
            <p:cNvSpPr txBox="1"/>
            <p:nvPr/>
          </p:nvSpPr>
          <p:spPr>
            <a:xfrm>
              <a:off x="1603327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sp>
          <p:nvSpPr>
            <p:cNvPr id="639" name="Google Shape;639;p8">
              <a:extLst>
                <a:ext uri="{FF2B5EF4-FFF2-40B4-BE49-F238E27FC236}">
                  <a16:creationId xmlns:a16="http://schemas.microsoft.com/office/drawing/2014/main" id="{C2872FDC-CCBB-5FFC-BDF9-A45C3F5DB613}"/>
                </a:ext>
              </a:extLst>
            </p:cNvPr>
            <p:cNvSpPr/>
            <p:nvPr/>
          </p:nvSpPr>
          <p:spPr>
            <a:xfrm>
              <a:off x="1807022" y="1308927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0"/>
                  </a:lnTo>
                  <a:lnTo>
                    <a:pt x="0" y="682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40" name="Google Shape;640;p8">
            <a:extLst>
              <a:ext uri="{FF2B5EF4-FFF2-40B4-BE49-F238E27FC236}">
                <a16:creationId xmlns:a16="http://schemas.microsoft.com/office/drawing/2014/main" id="{4DF0FDEB-7EF9-DDE1-F68F-85B7DBEFBBB5}"/>
              </a:ext>
            </a:extLst>
          </p:cNvPr>
          <p:cNvSpPr/>
          <p:nvPr/>
        </p:nvSpPr>
        <p:spPr>
          <a:xfrm>
            <a:off x="17723358" y="1138428"/>
            <a:ext cx="564642" cy="7996428"/>
          </a:xfrm>
          <a:custGeom>
            <a:avLst/>
            <a:gdLst/>
            <a:ahLst/>
            <a:cxnLst/>
            <a:rect l="l" t="t" r="r" b="b"/>
            <a:pathLst>
              <a:path w="752856" h="10661904" extrusionOk="0">
                <a:moveTo>
                  <a:pt x="0" y="10661904"/>
                </a:moveTo>
                <a:lnTo>
                  <a:pt x="752856" y="10661904"/>
                </a:lnTo>
                <a:lnTo>
                  <a:pt x="752856" y="0"/>
                </a:lnTo>
                <a:lnTo>
                  <a:pt x="0" y="0"/>
                </a:lnTo>
                <a:lnTo>
                  <a:pt x="0" y="10661904"/>
                </a:lnTo>
                <a:close/>
              </a:path>
            </a:pathLst>
          </a:custGeom>
          <a:solidFill>
            <a:srgbClr val="C7C7C7">
              <a:alpha val="2470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Google Shape;551;p7">
            <a:extLst>
              <a:ext uri="{FF2B5EF4-FFF2-40B4-BE49-F238E27FC236}">
                <a16:creationId xmlns:a16="http://schemas.microsoft.com/office/drawing/2014/main" id="{F6B18DAA-55DF-11F6-5943-D1ABFEC1C48F}"/>
              </a:ext>
            </a:extLst>
          </p:cNvPr>
          <p:cNvSpPr txBox="1"/>
          <p:nvPr/>
        </p:nvSpPr>
        <p:spPr>
          <a:xfrm>
            <a:off x="1129866" y="3390988"/>
            <a:ext cx="13245000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0"/>
              </a:lnSpc>
            </a:pPr>
            <a:r>
              <a:rPr lang="pt-BR" sz="3200" dirty="0">
                <a:solidFill>
                  <a:schemeClr val="dk1"/>
                </a:solidFill>
              </a:rPr>
              <a:t>nononononononononononononononononononononononononononononononononononononononononononononononononononononononononononononononononononononononononono</a:t>
            </a:r>
            <a:endParaRPr sz="32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EAC34F6-005F-3EE2-27D7-11EA394E6D74}"/>
              </a:ext>
            </a:extLst>
          </p:cNvPr>
          <p:cNvSpPr txBox="1"/>
          <p:nvPr/>
        </p:nvSpPr>
        <p:spPr>
          <a:xfrm>
            <a:off x="1129866" y="1138428"/>
            <a:ext cx="92463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rgbClr val="C00000"/>
                </a:solidFill>
                <a:latin typeface="PT Sans"/>
              </a:rPr>
              <a:t>CONCLUSÕESCONCLUSIONS</a:t>
            </a:r>
          </a:p>
        </p:txBody>
      </p:sp>
    </p:spTree>
    <p:extLst>
      <p:ext uri="{BB962C8B-B14F-4D97-AF65-F5344CB8AC3E}">
        <p14:creationId xmlns:p14="http://schemas.microsoft.com/office/powerpoint/2010/main" val="2756182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>
          <a:extLst>
            <a:ext uri="{FF2B5EF4-FFF2-40B4-BE49-F238E27FC236}">
              <a16:creationId xmlns:a16="http://schemas.microsoft.com/office/drawing/2014/main" id="{9B484361-2AF1-1887-4068-675B68EBB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oogle Shape;557;p8">
            <a:extLst>
              <a:ext uri="{FF2B5EF4-FFF2-40B4-BE49-F238E27FC236}">
                <a16:creationId xmlns:a16="http://schemas.microsoft.com/office/drawing/2014/main" id="{028DACDA-4256-C21A-25C4-8E1D91C9F10F}"/>
              </a:ext>
            </a:extLst>
          </p:cNvPr>
          <p:cNvGrpSpPr/>
          <p:nvPr/>
        </p:nvGrpSpPr>
        <p:grpSpPr>
          <a:xfrm>
            <a:off x="0" y="-101581"/>
            <a:ext cx="18498674" cy="10411380"/>
            <a:chOff x="0" y="-110041"/>
            <a:chExt cx="24664898" cy="13881839"/>
          </a:xfrm>
        </p:grpSpPr>
        <p:grpSp>
          <p:nvGrpSpPr>
            <p:cNvPr id="558" name="Google Shape;558;p8">
              <a:extLst>
                <a:ext uri="{FF2B5EF4-FFF2-40B4-BE49-F238E27FC236}">
                  <a16:creationId xmlns:a16="http://schemas.microsoft.com/office/drawing/2014/main" id="{1760EC75-3F2C-2C7D-71CD-5671563F38A2}"/>
                </a:ext>
              </a:extLst>
            </p:cNvPr>
            <p:cNvGrpSpPr/>
            <p:nvPr/>
          </p:nvGrpSpPr>
          <p:grpSpPr>
            <a:xfrm>
              <a:off x="1730977" y="-110041"/>
              <a:ext cx="1136182" cy="810259"/>
              <a:chOff x="0" y="-28575"/>
              <a:chExt cx="295038" cy="210404"/>
            </a:xfrm>
          </p:grpSpPr>
          <p:sp>
            <p:nvSpPr>
              <p:cNvPr id="559" name="Google Shape;559;p8">
                <a:extLst>
                  <a:ext uri="{FF2B5EF4-FFF2-40B4-BE49-F238E27FC236}">
                    <a16:creationId xmlns:a16="http://schemas.microsoft.com/office/drawing/2014/main" id="{AACBEFE9-1079-F1A7-73EE-3CA850810377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60" name="Google Shape;560;p8">
                <a:extLst>
                  <a:ext uri="{FF2B5EF4-FFF2-40B4-BE49-F238E27FC236}">
                    <a16:creationId xmlns:a16="http://schemas.microsoft.com/office/drawing/2014/main" id="{EF10442B-E76D-C40E-D1A8-25A534DC8713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61" name="Google Shape;561;p8">
              <a:extLst>
                <a:ext uri="{FF2B5EF4-FFF2-40B4-BE49-F238E27FC236}">
                  <a16:creationId xmlns:a16="http://schemas.microsoft.com/office/drawing/2014/main" id="{F89A1FB8-D9DC-A524-40F6-11465F698528}"/>
                </a:ext>
              </a:extLst>
            </p:cNvPr>
            <p:cNvSpPr/>
            <p:nvPr/>
          </p:nvSpPr>
          <p:spPr>
            <a:xfrm>
              <a:off x="459340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2" name="Google Shape;562;p8">
              <a:extLst>
                <a:ext uri="{FF2B5EF4-FFF2-40B4-BE49-F238E27FC236}">
                  <a16:creationId xmlns:a16="http://schemas.microsoft.com/office/drawing/2014/main" id="{1B57E146-D6D2-070D-EEF8-7D4D56841C23}"/>
                </a:ext>
              </a:extLst>
            </p:cNvPr>
            <p:cNvSpPr/>
            <p:nvPr/>
          </p:nvSpPr>
          <p:spPr>
            <a:xfrm>
              <a:off x="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3" name="Google Shape;563;p8">
              <a:extLst>
                <a:ext uri="{FF2B5EF4-FFF2-40B4-BE49-F238E27FC236}">
                  <a16:creationId xmlns:a16="http://schemas.microsoft.com/office/drawing/2014/main" id="{6CA3CA35-2951-87C8-F649-98FDE0ABF956}"/>
                </a:ext>
              </a:extLst>
            </p:cNvPr>
            <p:cNvSpPr/>
            <p:nvPr/>
          </p:nvSpPr>
          <p:spPr>
            <a:xfrm>
              <a:off x="331410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4" name="Google Shape;564;p8">
              <a:extLst>
                <a:ext uri="{FF2B5EF4-FFF2-40B4-BE49-F238E27FC236}">
                  <a16:creationId xmlns:a16="http://schemas.microsoft.com/office/drawing/2014/main" id="{76995AB7-16A6-DE3B-FD85-86FE4CA6F0BB}"/>
                </a:ext>
              </a:extLst>
            </p:cNvPr>
            <p:cNvSpPr/>
            <p:nvPr/>
          </p:nvSpPr>
          <p:spPr>
            <a:xfrm>
              <a:off x="182373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5" name="Google Shape;565;p8">
              <a:extLst>
                <a:ext uri="{FF2B5EF4-FFF2-40B4-BE49-F238E27FC236}">
                  <a16:creationId xmlns:a16="http://schemas.microsoft.com/office/drawing/2014/main" id="{483C3D9B-5F4A-5A74-9D8F-DC7353A8E935}"/>
                </a:ext>
              </a:extLst>
            </p:cNvPr>
            <p:cNvSpPr/>
            <p:nvPr/>
          </p:nvSpPr>
          <p:spPr>
            <a:xfrm>
              <a:off x="274675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6" name="Google Shape;566;p8">
              <a:extLst>
                <a:ext uri="{FF2B5EF4-FFF2-40B4-BE49-F238E27FC236}">
                  <a16:creationId xmlns:a16="http://schemas.microsoft.com/office/drawing/2014/main" id="{65B56423-5831-E34E-52A9-4A2EF831FF88}"/>
                </a:ext>
              </a:extLst>
            </p:cNvPr>
            <p:cNvSpPr/>
            <p:nvPr/>
          </p:nvSpPr>
          <p:spPr>
            <a:xfrm>
              <a:off x="917617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7" name="Google Shape;567;p8">
              <a:extLst>
                <a:ext uri="{FF2B5EF4-FFF2-40B4-BE49-F238E27FC236}">
                  <a16:creationId xmlns:a16="http://schemas.microsoft.com/office/drawing/2014/main" id="{7E5F8A4F-A91B-831A-7083-AC31DD03CB7E}"/>
                </a:ext>
              </a:extLst>
            </p:cNvPr>
            <p:cNvSpPr/>
            <p:nvPr/>
          </p:nvSpPr>
          <p:spPr>
            <a:xfrm flipH="1">
              <a:off x="549841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8" name="Google Shape;568;p8">
              <a:extLst>
                <a:ext uri="{FF2B5EF4-FFF2-40B4-BE49-F238E27FC236}">
                  <a16:creationId xmlns:a16="http://schemas.microsoft.com/office/drawing/2014/main" id="{9E3DE34C-4537-BF16-F2F0-E3383332146B}"/>
                </a:ext>
              </a:extLst>
            </p:cNvPr>
            <p:cNvSpPr/>
            <p:nvPr/>
          </p:nvSpPr>
          <p:spPr>
            <a:xfrm>
              <a:off x="753678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9" name="Google Shape;569;p8">
              <a:extLst>
                <a:ext uri="{FF2B5EF4-FFF2-40B4-BE49-F238E27FC236}">
                  <a16:creationId xmlns:a16="http://schemas.microsoft.com/office/drawing/2014/main" id="{DC120D9E-9D0A-B533-5A19-6E0A34A0F63C}"/>
                </a:ext>
              </a:extLst>
            </p:cNvPr>
            <p:cNvSpPr/>
            <p:nvPr/>
          </p:nvSpPr>
          <p:spPr>
            <a:xfrm>
              <a:off x="90500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0" name="Google Shape;570;p8">
              <a:extLst>
                <a:ext uri="{FF2B5EF4-FFF2-40B4-BE49-F238E27FC236}">
                  <a16:creationId xmlns:a16="http://schemas.microsoft.com/office/drawing/2014/main" id="{329532B8-1F5C-3DFF-BF73-3787A5BAAC5D}"/>
                </a:ext>
              </a:extLst>
            </p:cNvPr>
            <p:cNvSpPr/>
            <p:nvPr/>
          </p:nvSpPr>
          <p:spPr>
            <a:xfrm>
              <a:off x="845551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1" name="Google Shape;571;p8">
              <a:extLst>
                <a:ext uri="{FF2B5EF4-FFF2-40B4-BE49-F238E27FC236}">
                  <a16:creationId xmlns:a16="http://schemas.microsoft.com/office/drawing/2014/main" id="{558E44A4-FF27-46FA-A452-A3144FD9E214}"/>
                </a:ext>
              </a:extLst>
            </p:cNvPr>
            <p:cNvSpPr/>
            <p:nvPr/>
          </p:nvSpPr>
          <p:spPr>
            <a:xfrm>
              <a:off x="684477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2" name="Google Shape;572;p8">
              <a:extLst>
                <a:ext uri="{FF2B5EF4-FFF2-40B4-BE49-F238E27FC236}">
                  <a16:creationId xmlns:a16="http://schemas.microsoft.com/office/drawing/2014/main" id="{6F64522C-83EB-7328-0188-94F248D1ECD3}"/>
                </a:ext>
              </a:extLst>
            </p:cNvPr>
            <p:cNvSpPr/>
            <p:nvPr/>
          </p:nvSpPr>
          <p:spPr>
            <a:xfrm>
              <a:off x="974352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3" name="Google Shape;573;p8">
              <a:extLst>
                <a:ext uri="{FF2B5EF4-FFF2-40B4-BE49-F238E27FC236}">
                  <a16:creationId xmlns:a16="http://schemas.microsoft.com/office/drawing/2014/main" id="{9A9078CE-AF4A-FD2F-5913-2B60E37AB56D}"/>
                </a:ext>
              </a:extLst>
            </p:cNvPr>
            <p:cNvSpPr txBox="1"/>
            <p:nvPr/>
          </p:nvSpPr>
          <p:spPr>
            <a:xfrm>
              <a:off x="637424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574" name="Google Shape;574;p8">
              <a:extLst>
                <a:ext uri="{FF2B5EF4-FFF2-40B4-BE49-F238E27FC236}">
                  <a16:creationId xmlns:a16="http://schemas.microsoft.com/office/drawing/2014/main" id="{37742983-DAE2-7349-EE97-8AD7BB1DEC1F}"/>
                </a:ext>
              </a:extLst>
            </p:cNvPr>
            <p:cNvGrpSpPr/>
            <p:nvPr/>
          </p:nvGrpSpPr>
          <p:grpSpPr>
            <a:xfrm>
              <a:off x="20897464" y="-110041"/>
              <a:ext cx="1136182" cy="810259"/>
              <a:chOff x="0" y="-28575"/>
              <a:chExt cx="295038" cy="210404"/>
            </a:xfrm>
          </p:grpSpPr>
          <p:sp>
            <p:nvSpPr>
              <p:cNvPr id="575" name="Google Shape;575;p8">
                <a:extLst>
                  <a:ext uri="{FF2B5EF4-FFF2-40B4-BE49-F238E27FC236}">
                    <a16:creationId xmlns:a16="http://schemas.microsoft.com/office/drawing/2014/main" id="{07430E0A-02E9-EEFE-B309-B5BBFAE00229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6" name="Google Shape;576;p8">
                <a:extLst>
                  <a:ext uri="{FF2B5EF4-FFF2-40B4-BE49-F238E27FC236}">
                    <a16:creationId xmlns:a16="http://schemas.microsoft.com/office/drawing/2014/main" id="{3D54D996-02D9-6BEA-6767-678FA6766691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77" name="Google Shape;577;p8">
              <a:extLst>
                <a:ext uri="{FF2B5EF4-FFF2-40B4-BE49-F238E27FC236}">
                  <a16:creationId xmlns:a16="http://schemas.microsoft.com/office/drawing/2014/main" id="{74D69F38-3426-B862-3D8A-D597D9B19FA5}"/>
                </a:ext>
              </a:extLst>
            </p:cNvPr>
            <p:cNvSpPr/>
            <p:nvPr/>
          </p:nvSpPr>
          <p:spPr>
            <a:xfrm>
              <a:off x="23759891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8" name="Google Shape;578;p8">
              <a:extLst>
                <a:ext uri="{FF2B5EF4-FFF2-40B4-BE49-F238E27FC236}">
                  <a16:creationId xmlns:a16="http://schemas.microsoft.com/office/drawing/2014/main" id="{9E94EE89-4F55-57EF-DF8D-52264A7D74C8}"/>
                </a:ext>
              </a:extLst>
            </p:cNvPr>
            <p:cNvSpPr/>
            <p:nvPr/>
          </p:nvSpPr>
          <p:spPr>
            <a:xfrm>
              <a:off x="19166487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9" name="Google Shape;579;p8">
              <a:extLst>
                <a:ext uri="{FF2B5EF4-FFF2-40B4-BE49-F238E27FC236}">
                  <a16:creationId xmlns:a16="http://schemas.microsoft.com/office/drawing/2014/main" id="{B732B132-DBC1-143B-FF83-2F209F269356}"/>
                </a:ext>
              </a:extLst>
            </p:cNvPr>
            <p:cNvSpPr/>
            <p:nvPr/>
          </p:nvSpPr>
          <p:spPr>
            <a:xfrm>
              <a:off x="22480591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0" name="Google Shape;580;p8">
              <a:extLst>
                <a:ext uri="{FF2B5EF4-FFF2-40B4-BE49-F238E27FC236}">
                  <a16:creationId xmlns:a16="http://schemas.microsoft.com/office/drawing/2014/main" id="{9665816B-CFC3-1197-E379-AB6FEC61C16D}"/>
                </a:ext>
              </a:extLst>
            </p:cNvPr>
            <p:cNvSpPr/>
            <p:nvPr/>
          </p:nvSpPr>
          <p:spPr>
            <a:xfrm>
              <a:off x="20990221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1" name="Google Shape;581;p8">
              <a:extLst>
                <a:ext uri="{FF2B5EF4-FFF2-40B4-BE49-F238E27FC236}">
                  <a16:creationId xmlns:a16="http://schemas.microsoft.com/office/drawing/2014/main" id="{374DCCF1-3695-17E6-10BC-5C3E1DB4B826}"/>
                </a:ext>
              </a:extLst>
            </p:cNvPr>
            <p:cNvSpPr/>
            <p:nvPr/>
          </p:nvSpPr>
          <p:spPr>
            <a:xfrm>
              <a:off x="21913245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2" name="Google Shape;582;p8">
              <a:extLst>
                <a:ext uri="{FF2B5EF4-FFF2-40B4-BE49-F238E27FC236}">
                  <a16:creationId xmlns:a16="http://schemas.microsoft.com/office/drawing/2014/main" id="{54FCD441-B104-EE79-3A9F-AA9E44F3D445}"/>
                </a:ext>
              </a:extLst>
            </p:cNvPr>
            <p:cNvSpPr/>
            <p:nvPr/>
          </p:nvSpPr>
          <p:spPr>
            <a:xfrm>
              <a:off x="20071494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83" name="Google Shape;583;p8">
              <a:extLst>
                <a:ext uri="{FF2B5EF4-FFF2-40B4-BE49-F238E27FC236}">
                  <a16:creationId xmlns:a16="http://schemas.microsoft.com/office/drawing/2014/main" id="{A4D0595E-823F-35D3-7711-B05187302D48}"/>
                </a:ext>
              </a:extLst>
            </p:cNvPr>
            <p:cNvGrpSpPr/>
            <p:nvPr/>
          </p:nvGrpSpPr>
          <p:grpSpPr>
            <a:xfrm>
              <a:off x="11390007" y="-110041"/>
              <a:ext cx="1136182" cy="810259"/>
              <a:chOff x="0" y="-28575"/>
              <a:chExt cx="295038" cy="210404"/>
            </a:xfrm>
          </p:grpSpPr>
          <p:sp>
            <p:nvSpPr>
              <p:cNvPr id="584" name="Google Shape;584;p8">
                <a:extLst>
                  <a:ext uri="{FF2B5EF4-FFF2-40B4-BE49-F238E27FC236}">
                    <a16:creationId xmlns:a16="http://schemas.microsoft.com/office/drawing/2014/main" id="{37C22770-5AB9-DEB9-FA56-01BE6E834C80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5" name="Google Shape;585;p8">
                <a:extLst>
                  <a:ext uri="{FF2B5EF4-FFF2-40B4-BE49-F238E27FC236}">
                    <a16:creationId xmlns:a16="http://schemas.microsoft.com/office/drawing/2014/main" id="{08E1839F-DA0B-5504-472C-828AAF8BB6FD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6" name="Google Shape;586;p8">
              <a:extLst>
                <a:ext uri="{FF2B5EF4-FFF2-40B4-BE49-F238E27FC236}">
                  <a16:creationId xmlns:a16="http://schemas.microsoft.com/office/drawing/2014/main" id="{D5011E75-8362-3A71-C429-660AAFAEEDD3}"/>
                </a:ext>
              </a:extLst>
            </p:cNvPr>
            <p:cNvSpPr/>
            <p:nvPr/>
          </p:nvSpPr>
          <p:spPr>
            <a:xfrm>
              <a:off x="1425243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7" name="Google Shape;587;p8">
              <a:extLst>
                <a:ext uri="{FF2B5EF4-FFF2-40B4-BE49-F238E27FC236}">
                  <a16:creationId xmlns:a16="http://schemas.microsoft.com/office/drawing/2014/main" id="{430E3395-D843-8DD7-9DC0-4321F771323E}"/>
                </a:ext>
              </a:extLst>
            </p:cNvPr>
            <p:cNvSpPr/>
            <p:nvPr/>
          </p:nvSpPr>
          <p:spPr>
            <a:xfrm>
              <a:off x="965903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8" name="Google Shape;588;p8">
              <a:extLst>
                <a:ext uri="{FF2B5EF4-FFF2-40B4-BE49-F238E27FC236}">
                  <a16:creationId xmlns:a16="http://schemas.microsoft.com/office/drawing/2014/main" id="{79BA9541-F7C3-89F6-A423-01BF6D911FE6}"/>
                </a:ext>
              </a:extLst>
            </p:cNvPr>
            <p:cNvSpPr/>
            <p:nvPr/>
          </p:nvSpPr>
          <p:spPr>
            <a:xfrm>
              <a:off x="1297313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9" name="Google Shape;589;p8">
              <a:extLst>
                <a:ext uri="{FF2B5EF4-FFF2-40B4-BE49-F238E27FC236}">
                  <a16:creationId xmlns:a16="http://schemas.microsoft.com/office/drawing/2014/main" id="{98AB135D-2937-DC62-4B46-FAB87E2EC83D}"/>
                </a:ext>
              </a:extLst>
            </p:cNvPr>
            <p:cNvSpPr/>
            <p:nvPr/>
          </p:nvSpPr>
          <p:spPr>
            <a:xfrm>
              <a:off x="1148276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0" name="Google Shape;590;p8">
              <a:extLst>
                <a:ext uri="{FF2B5EF4-FFF2-40B4-BE49-F238E27FC236}">
                  <a16:creationId xmlns:a16="http://schemas.microsoft.com/office/drawing/2014/main" id="{115ED64B-B36B-F5EA-F2F8-987389F16911}"/>
                </a:ext>
              </a:extLst>
            </p:cNvPr>
            <p:cNvSpPr/>
            <p:nvPr/>
          </p:nvSpPr>
          <p:spPr>
            <a:xfrm>
              <a:off x="1240578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1" name="Google Shape;591;p8">
              <a:extLst>
                <a:ext uri="{FF2B5EF4-FFF2-40B4-BE49-F238E27FC236}">
                  <a16:creationId xmlns:a16="http://schemas.microsoft.com/office/drawing/2014/main" id="{C3388D25-6FC9-8DC9-6901-8367BC736FCC}"/>
                </a:ext>
              </a:extLst>
            </p:cNvPr>
            <p:cNvSpPr/>
            <p:nvPr/>
          </p:nvSpPr>
          <p:spPr>
            <a:xfrm>
              <a:off x="1883520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2" name="Google Shape;592;p8">
              <a:extLst>
                <a:ext uri="{FF2B5EF4-FFF2-40B4-BE49-F238E27FC236}">
                  <a16:creationId xmlns:a16="http://schemas.microsoft.com/office/drawing/2014/main" id="{B06EC063-15B1-9734-9BF5-FCD2D471AFB1}"/>
                </a:ext>
              </a:extLst>
            </p:cNvPr>
            <p:cNvSpPr/>
            <p:nvPr/>
          </p:nvSpPr>
          <p:spPr>
            <a:xfrm flipH="1">
              <a:off x="1515744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3" name="Google Shape;593;p8">
              <a:extLst>
                <a:ext uri="{FF2B5EF4-FFF2-40B4-BE49-F238E27FC236}">
                  <a16:creationId xmlns:a16="http://schemas.microsoft.com/office/drawing/2014/main" id="{4991D1E4-FD26-BE87-8689-8C430CE70900}"/>
                </a:ext>
              </a:extLst>
            </p:cNvPr>
            <p:cNvSpPr/>
            <p:nvPr/>
          </p:nvSpPr>
          <p:spPr>
            <a:xfrm>
              <a:off x="1719581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4" name="Google Shape;594;p8">
              <a:extLst>
                <a:ext uri="{FF2B5EF4-FFF2-40B4-BE49-F238E27FC236}">
                  <a16:creationId xmlns:a16="http://schemas.microsoft.com/office/drawing/2014/main" id="{01826B9E-F842-59B1-49D8-11794BB0D8C6}"/>
                </a:ext>
              </a:extLst>
            </p:cNvPr>
            <p:cNvSpPr/>
            <p:nvPr/>
          </p:nvSpPr>
          <p:spPr>
            <a:xfrm>
              <a:off x="1056403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5" name="Google Shape;595;p8">
              <a:extLst>
                <a:ext uri="{FF2B5EF4-FFF2-40B4-BE49-F238E27FC236}">
                  <a16:creationId xmlns:a16="http://schemas.microsoft.com/office/drawing/2014/main" id="{BECC4703-9287-B382-88C5-9D00054FB83F}"/>
                </a:ext>
              </a:extLst>
            </p:cNvPr>
            <p:cNvSpPr/>
            <p:nvPr/>
          </p:nvSpPr>
          <p:spPr>
            <a:xfrm>
              <a:off x="1811454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6" name="Google Shape;596;p8">
              <a:extLst>
                <a:ext uri="{FF2B5EF4-FFF2-40B4-BE49-F238E27FC236}">
                  <a16:creationId xmlns:a16="http://schemas.microsoft.com/office/drawing/2014/main" id="{99E38AA3-2177-A751-83E1-BE1AF88AD248}"/>
                </a:ext>
              </a:extLst>
            </p:cNvPr>
            <p:cNvSpPr/>
            <p:nvPr/>
          </p:nvSpPr>
          <p:spPr>
            <a:xfrm>
              <a:off x="1650380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7" name="Google Shape;597;p8">
              <a:extLst>
                <a:ext uri="{FF2B5EF4-FFF2-40B4-BE49-F238E27FC236}">
                  <a16:creationId xmlns:a16="http://schemas.microsoft.com/office/drawing/2014/main" id="{0E521DC1-B36C-6B6D-BD25-2423BFC78A9D}"/>
                </a:ext>
              </a:extLst>
            </p:cNvPr>
            <p:cNvSpPr/>
            <p:nvPr/>
          </p:nvSpPr>
          <p:spPr>
            <a:xfrm>
              <a:off x="1940255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8" name="Google Shape;598;p8">
              <a:extLst>
                <a:ext uri="{FF2B5EF4-FFF2-40B4-BE49-F238E27FC236}">
                  <a16:creationId xmlns:a16="http://schemas.microsoft.com/office/drawing/2014/main" id="{CEC085BB-53EE-F0E1-93AA-AFE859EAFF8D}"/>
                </a:ext>
              </a:extLst>
            </p:cNvPr>
            <p:cNvSpPr txBox="1"/>
            <p:nvPr/>
          </p:nvSpPr>
          <p:spPr>
            <a:xfrm>
              <a:off x="1603327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599" name="Google Shape;599;p8">
              <a:extLst>
                <a:ext uri="{FF2B5EF4-FFF2-40B4-BE49-F238E27FC236}">
                  <a16:creationId xmlns:a16="http://schemas.microsoft.com/office/drawing/2014/main" id="{A1896FE2-701E-4A3C-11B9-F0F560CFD578}"/>
                </a:ext>
              </a:extLst>
            </p:cNvPr>
            <p:cNvGrpSpPr/>
            <p:nvPr/>
          </p:nvGrpSpPr>
          <p:grpSpPr>
            <a:xfrm>
              <a:off x="1730977" y="12961538"/>
              <a:ext cx="1136182" cy="810259"/>
              <a:chOff x="0" y="-28575"/>
              <a:chExt cx="295038" cy="210404"/>
            </a:xfrm>
          </p:grpSpPr>
          <p:sp>
            <p:nvSpPr>
              <p:cNvPr id="600" name="Google Shape;600;p8">
                <a:extLst>
                  <a:ext uri="{FF2B5EF4-FFF2-40B4-BE49-F238E27FC236}">
                    <a16:creationId xmlns:a16="http://schemas.microsoft.com/office/drawing/2014/main" id="{12F0C13A-D533-05C1-62D8-C28F3D6DBD9C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1" name="Google Shape;601;p8">
                <a:extLst>
                  <a:ext uri="{FF2B5EF4-FFF2-40B4-BE49-F238E27FC236}">
                    <a16:creationId xmlns:a16="http://schemas.microsoft.com/office/drawing/2014/main" id="{4E826AFC-2561-849C-71AB-D15796B4F05D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02" name="Google Shape;602;p8">
              <a:extLst>
                <a:ext uri="{FF2B5EF4-FFF2-40B4-BE49-F238E27FC236}">
                  <a16:creationId xmlns:a16="http://schemas.microsoft.com/office/drawing/2014/main" id="{A79A51A5-E9A8-011F-C975-CCAB1FC228A6}"/>
                </a:ext>
              </a:extLst>
            </p:cNvPr>
            <p:cNvSpPr/>
            <p:nvPr/>
          </p:nvSpPr>
          <p:spPr>
            <a:xfrm>
              <a:off x="459340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3" name="Google Shape;603;p8">
              <a:extLst>
                <a:ext uri="{FF2B5EF4-FFF2-40B4-BE49-F238E27FC236}">
                  <a16:creationId xmlns:a16="http://schemas.microsoft.com/office/drawing/2014/main" id="{21BCE019-1A2E-9E5E-30D1-30B13215FCF8}"/>
                </a:ext>
              </a:extLst>
            </p:cNvPr>
            <p:cNvSpPr/>
            <p:nvPr/>
          </p:nvSpPr>
          <p:spPr>
            <a:xfrm>
              <a:off x="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4" name="Google Shape;604;p8">
              <a:extLst>
                <a:ext uri="{FF2B5EF4-FFF2-40B4-BE49-F238E27FC236}">
                  <a16:creationId xmlns:a16="http://schemas.microsoft.com/office/drawing/2014/main" id="{AD602DC4-752B-48CE-9983-FA5C934F1E48}"/>
                </a:ext>
              </a:extLst>
            </p:cNvPr>
            <p:cNvSpPr/>
            <p:nvPr/>
          </p:nvSpPr>
          <p:spPr>
            <a:xfrm>
              <a:off x="331410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5" name="Google Shape;605;p8">
              <a:extLst>
                <a:ext uri="{FF2B5EF4-FFF2-40B4-BE49-F238E27FC236}">
                  <a16:creationId xmlns:a16="http://schemas.microsoft.com/office/drawing/2014/main" id="{F2CCED3F-B9E9-1DA6-39AE-17EA3D58C841}"/>
                </a:ext>
              </a:extLst>
            </p:cNvPr>
            <p:cNvSpPr/>
            <p:nvPr/>
          </p:nvSpPr>
          <p:spPr>
            <a:xfrm>
              <a:off x="274675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6" name="Google Shape;606;p8">
              <a:extLst>
                <a:ext uri="{FF2B5EF4-FFF2-40B4-BE49-F238E27FC236}">
                  <a16:creationId xmlns:a16="http://schemas.microsoft.com/office/drawing/2014/main" id="{D3CA9453-6F81-2F8D-BFA8-1D59D226FA62}"/>
                </a:ext>
              </a:extLst>
            </p:cNvPr>
            <p:cNvSpPr/>
            <p:nvPr/>
          </p:nvSpPr>
          <p:spPr>
            <a:xfrm>
              <a:off x="917617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7" name="Google Shape;607;p8">
              <a:extLst>
                <a:ext uri="{FF2B5EF4-FFF2-40B4-BE49-F238E27FC236}">
                  <a16:creationId xmlns:a16="http://schemas.microsoft.com/office/drawing/2014/main" id="{247D5978-A1CF-1C2B-FD5B-7524881EAFE7}"/>
                </a:ext>
              </a:extLst>
            </p:cNvPr>
            <p:cNvSpPr/>
            <p:nvPr/>
          </p:nvSpPr>
          <p:spPr>
            <a:xfrm flipH="1">
              <a:off x="549841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8" name="Google Shape;608;p8">
              <a:extLst>
                <a:ext uri="{FF2B5EF4-FFF2-40B4-BE49-F238E27FC236}">
                  <a16:creationId xmlns:a16="http://schemas.microsoft.com/office/drawing/2014/main" id="{F2E8F8BC-9537-87BD-0DD2-64B885CDD471}"/>
                </a:ext>
              </a:extLst>
            </p:cNvPr>
            <p:cNvSpPr/>
            <p:nvPr/>
          </p:nvSpPr>
          <p:spPr>
            <a:xfrm>
              <a:off x="753678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9" name="Google Shape;609;p8">
              <a:extLst>
                <a:ext uri="{FF2B5EF4-FFF2-40B4-BE49-F238E27FC236}">
                  <a16:creationId xmlns:a16="http://schemas.microsoft.com/office/drawing/2014/main" id="{9565ECBA-9F35-6E9B-F104-9C931F4AB494}"/>
                </a:ext>
              </a:extLst>
            </p:cNvPr>
            <p:cNvSpPr/>
            <p:nvPr/>
          </p:nvSpPr>
          <p:spPr>
            <a:xfrm>
              <a:off x="90500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0" name="Google Shape;610;p8">
              <a:extLst>
                <a:ext uri="{FF2B5EF4-FFF2-40B4-BE49-F238E27FC236}">
                  <a16:creationId xmlns:a16="http://schemas.microsoft.com/office/drawing/2014/main" id="{44069CDE-DBB0-76DB-6479-E9726BAEFF01}"/>
                </a:ext>
              </a:extLst>
            </p:cNvPr>
            <p:cNvSpPr/>
            <p:nvPr/>
          </p:nvSpPr>
          <p:spPr>
            <a:xfrm>
              <a:off x="845551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1" name="Google Shape;611;p8">
              <a:extLst>
                <a:ext uri="{FF2B5EF4-FFF2-40B4-BE49-F238E27FC236}">
                  <a16:creationId xmlns:a16="http://schemas.microsoft.com/office/drawing/2014/main" id="{196BB42D-086C-2A0B-473D-FE37BC475BAF}"/>
                </a:ext>
              </a:extLst>
            </p:cNvPr>
            <p:cNvSpPr/>
            <p:nvPr/>
          </p:nvSpPr>
          <p:spPr>
            <a:xfrm>
              <a:off x="684477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2" name="Google Shape;612;p8">
              <a:extLst>
                <a:ext uri="{FF2B5EF4-FFF2-40B4-BE49-F238E27FC236}">
                  <a16:creationId xmlns:a16="http://schemas.microsoft.com/office/drawing/2014/main" id="{6A9C1D15-4504-178D-2A49-5BB9AA4BD858}"/>
                </a:ext>
              </a:extLst>
            </p:cNvPr>
            <p:cNvSpPr/>
            <p:nvPr/>
          </p:nvSpPr>
          <p:spPr>
            <a:xfrm>
              <a:off x="974352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3" name="Google Shape;613;p8">
              <a:extLst>
                <a:ext uri="{FF2B5EF4-FFF2-40B4-BE49-F238E27FC236}">
                  <a16:creationId xmlns:a16="http://schemas.microsoft.com/office/drawing/2014/main" id="{447390E0-5CC6-3E6D-5FA4-54757F1BA203}"/>
                </a:ext>
              </a:extLst>
            </p:cNvPr>
            <p:cNvSpPr txBox="1"/>
            <p:nvPr/>
          </p:nvSpPr>
          <p:spPr>
            <a:xfrm>
              <a:off x="637424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614" name="Google Shape;614;p8">
              <a:extLst>
                <a:ext uri="{FF2B5EF4-FFF2-40B4-BE49-F238E27FC236}">
                  <a16:creationId xmlns:a16="http://schemas.microsoft.com/office/drawing/2014/main" id="{F382EB04-FDE3-0E89-377F-A6080CBEB38E}"/>
                </a:ext>
              </a:extLst>
            </p:cNvPr>
            <p:cNvGrpSpPr/>
            <p:nvPr/>
          </p:nvGrpSpPr>
          <p:grpSpPr>
            <a:xfrm>
              <a:off x="20897464" y="12961538"/>
              <a:ext cx="1136182" cy="810259"/>
              <a:chOff x="0" y="-28575"/>
              <a:chExt cx="295038" cy="210404"/>
            </a:xfrm>
          </p:grpSpPr>
          <p:sp>
            <p:nvSpPr>
              <p:cNvPr id="615" name="Google Shape;615;p8">
                <a:extLst>
                  <a:ext uri="{FF2B5EF4-FFF2-40B4-BE49-F238E27FC236}">
                    <a16:creationId xmlns:a16="http://schemas.microsoft.com/office/drawing/2014/main" id="{73C30BBB-9D4C-9F0D-83A5-B539F4A81479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6" name="Google Shape;616;p8">
                <a:extLst>
                  <a:ext uri="{FF2B5EF4-FFF2-40B4-BE49-F238E27FC236}">
                    <a16:creationId xmlns:a16="http://schemas.microsoft.com/office/drawing/2014/main" id="{10EAAE90-9D39-10B1-FC80-969FA4A2FAA7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17" name="Google Shape;617;p8">
              <a:extLst>
                <a:ext uri="{FF2B5EF4-FFF2-40B4-BE49-F238E27FC236}">
                  <a16:creationId xmlns:a16="http://schemas.microsoft.com/office/drawing/2014/main" id="{F99FD09E-525D-F87D-8A9C-4AB72405531F}"/>
                </a:ext>
              </a:extLst>
            </p:cNvPr>
            <p:cNvSpPr/>
            <p:nvPr/>
          </p:nvSpPr>
          <p:spPr>
            <a:xfrm>
              <a:off x="23759891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8" name="Google Shape;618;p8">
              <a:extLst>
                <a:ext uri="{FF2B5EF4-FFF2-40B4-BE49-F238E27FC236}">
                  <a16:creationId xmlns:a16="http://schemas.microsoft.com/office/drawing/2014/main" id="{7F4E5652-8D05-723C-3F48-4125B5F4BA8B}"/>
                </a:ext>
              </a:extLst>
            </p:cNvPr>
            <p:cNvSpPr/>
            <p:nvPr/>
          </p:nvSpPr>
          <p:spPr>
            <a:xfrm>
              <a:off x="19166487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9" name="Google Shape;619;p8">
              <a:extLst>
                <a:ext uri="{FF2B5EF4-FFF2-40B4-BE49-F238E27FC236}">
                  <a16:creationId xmlns:a16="http://schemas.microsoft.com/office/drawing/2014/main" id="{D220798D-3C28-8470-CA98-1260DE2323C3}"/>
                </a:ext>
              </a:extLst>
            </p:cNvPr>
            <p:cNvSpPr/>
            <p:nvPr/>
          </p:nvSpPr>
          <p:spPr>
            <a:xfrm>
              <a:off x="22480591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0" name="Google Shape;620;p8">
              <a:extLst>
                <a:ext uri="{FF2B5EF4-FFF2-40B4-BE49-F238E27FC236}">
                  <a16:creationId xmlns:a16="http://schemas.microsoft.com/office/drawing/2014/main" id="{5F039766-49A8-83CE-909F-8FB253340945}"/>
                </a:ext>
              </a:extLst>
            </p:cNvPr>
            <p:cNvSpPr/>
            <p:nvPr/>
          </p:nvSpPr>
          <p:spPr>
            <a:xfrm>
              <a:off x="20990221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1" name="Google Shape;621;p8">
              <a:extLst>
                <a:ext uri="{FF2B5EF4-FFF2-40B4-BE49-F238E27FC236}">
                  <a16:creationId xmlns:a16="http://schemas.microsoft.com/office/drawing/2014/main" id="{75375C9A-A3D4-6C24-9492-91290C29284D}"/>
                </a:ext>
              </a:extLst>
            </p:cNvPr>
            <p:cNvSpPr/>
            <p:nvPr/>
          </p:nvSpPr>
          <p:spPr>
            <a:xfrm>
              <a:off x="21913245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2" name="Google Shape;622;p8">
              <a:extLst>
                <a:ext uri="{FF2B5EF4-FFF2-40B4-BE49-F238E27FC236}">
                  <a16:creationId xmlns:a16="http://schemas.microsoft.com/office/drawing/2014/main" id="{5926C9C4-74B2-D310-117F-8DA1144660EB}"/>
                </a:ext>
              </a:extLst>
            </p:cNvPr>
            <p:cNvSpPr/>
            <p:nvPr/>
          </p:nvSpPr>
          <p:spPr>
            <a:xfrm>
              <a:off x="20071494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623" name="Google Shape;623;p8">
              <a:extLst>
                <a:ext uri="{FF2B5EF4-FFF2-40B4-BE49-F238E27FC236}">
                  <a16:creationId xmlns:a16="http://schemas.microsoft.com/office/drawing/2014/main" id="{87C5B19F-EEAF-EFC1-15A4-6C88C17CC880}"/>
                </a:ext>
              </a:extLst>
            </p:cNvPr>
            <p:cNvGrpSpPr/>
            <p:nvPr/>
          </p:nvGrpSpPr>
          <p:grpSpPr>
            <a:xfrm>
              <a:off x="11390007" y="12961538"/>
              <a:ext cx="1136182" cy="810259"/>
              <a:chOff x="0" y="-28575"/>
              <a:chExt cx="295038" cy="210404"/>
            </a:xfrm>
          </p:grpSpPr>
          <p:sp>
            <p:nvSpPr>
              <p:cNvPr id="624" name="Google Shape;624;p8">
                <a:extLst>
                  <a:ext uri="{FF2B5EF4-FFF2-40B4-BE49-F238E27FC236}">
                    <a16:creationId xmlns:a16="http://schemas.microsoft.com/office/drawing/2014/main" id="{D888D82E-D2BE-B6E4-EB68-57922CFED040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" name="Google Shape;625;p8">
                <a:extLst>
                  <a:ext uri="{FF2B5EF4-FFF2-40B4-BE49-F238E27FC236}">
                    <a16:creationId xmlns:a16="http://schemas.microsoft.com/office/drawing/2014/main" id="{1FE834D2-4F17-F435-006D-A3C443AB63DE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26" name="Google Shape;626;p8">
              <a:extLst>
                <a:ext uri="{FF2B5EF4-FFF2-40B4-BE49-F238E27FC236}">
                  <a16:creationId xmlns:a16="http://schemas.microsoft.com/office/drawing/2014/main" id="{9A1599AF-F3EF-16DB-71A1-58F3433580A1}"/>
                </a:ext>
              </a:extLst>
            </p:cNvPr>
            <p:cNvSpPr/>
            <p:nvPr/>
          </p:nvSpPr>
          <p:spPr>
            <a:xfrm>
              <a:off x="1425243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7" name="Google Shape;627;p8">
              <a:extLst>
                <a:ext uri="{FF2B5EF4-FFF2-40B4-BE49-F238E27FC236}">
                  <a16:creationId xmlns:a16="http://schemas.microsoft.com/office/drawing/2014/main" id="{A17474F0-C45C-6F11-67E2-420589AC10DE}"/>
                </a:ext>
              </a:extLst>
            </p:cNvPr>
            <p:cNvSpPr/>
            <p:nvPr/>
          </p:nvSpPr>
          <p:spPr>
            <a:xfrm>
              <a:off x="965903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8" name="Google Shape;628;p8">
              <a:extLst>
                <a:ext uri="{FF2B5EF4-FFF2-40B4-BE49-F238E27FC236}">
                  <a16:creationId xmlns:a16="http://schemas.microsoft.com/office/drawing/2014/main" id="{8FE57D9E-BFC1-1318-1F87-2A17DD6F8D23}"/>
                </a:ext>
              </a:extLst>
            </p:cNvPr>
            <p:cNvSpPr/>
            <p:nvPr/>
          </p:nvSpPr>
          <p:spPr>
            <a:xfrm>
              <a:off x="1297313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9" name="Google Shape;629;p8">
              <a:extLst>
                <a:ext uri="{FF2B5EF4-FFF2-40B4-BE49-F238E27FC236}">
                  <a16:creationId xmlns:a16="http://schemas.microsoft.com/office/drawing/2014/main" id="{A23D1A9A-122C-E533-AABD-1F3461E3C73D}"/>
                </a:ext>
              </a:extLst>
            </p:cNvPr>
            <p:cNvSpPr/>
            <p:nvPr/>
          </p:nvSpPr>
          <p:spPr>
            <a:xfrm>
              <a:off x="11482765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0" name="Google Shape;630;p8">
              <a:extLst>
                <a:ext uri="{FF2B5EF4-FFF2-40B4-BE49-F238E27FC236}">
                  <a16:creationId xmlns:a16="http://schemas.microsoft.com/office/drawing/2014/main" id="{60765E69-9BCC-9E7D-EDDB-DFE9B54C3253}"/>
                </a:ext>
              </a:extLst>
            </p:cNvPr>
            <p:cNvSpPr/>
            <p:nvPr/>
          </p:nvSpPr>
          <p:spPr>
            <a:xfrm>
              <a:off x="1240578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1" name="Google Shape;631;p8">
              <a:extLst>
                <a:ext uri="{FF2B5EF4-FFF2-40B4-BE49-F238E27FC236}">
                  <a16:creationId xmlns:a16="http://schemas.microsoft.com/office/drawing/2014/main" id="{0ADFF4BC-B059-406D-3348-0A187C6101BD}"/>
                </a:ext>
              </a:extLst>
            </p:cNvPr>
            <p:cNvSpPr/>
            <p:nvPr/>
          </p:nvSpPr>
          <p:spPr>
            <a:xfrm>
              <a:off x="1883520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2" name="Google Shape;632;p8">
              <a:extLst>
                <a:ext uri="{FF2B5EF4-FFF2-40B4-BE49-F238E27FC236}">
                  <a16:creationId xmlns:a16="http://schemas.microsoft.com/office/drawing/2014/main" id="{47939C6F-47CA-3560-1C83-0A7C9A49E3D2}"/>
                </a:ext>
              </a:extLst>
            </p:cNvPr>
            <p:cNvSpPr/>
            <p:nvPr/>
          </p:nvSpPr>
          <p:spPr>
            <a:xfrm flipH="1">
              <a:off x="1515744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3" name="Google Shape;633;p8">
              <a:extLst>
                <a:ext uri="{FF2B5EF4-FFF2-40B4-BE49-F238E27FC236}">
                  <a16:creationId xmlns:a16="http://schemas.microsoft.com/office/drawing/2014/main" id="{D40CE4FB-573D-FEA0-1DD3-EC29442B45BF}"/>
                </a:ext>
              </a:extLst>
            </p:cNvPr>
            <p:cNvSpPr/>
            <p:nvPr/>
          </p:nvSpPr>
          <p:spPr>
            <a:xfrm>
              <a:off x="1719581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4" name="Google Shape;634;p8">
              <a:extLst>
                <a:ext uri="{FF2B5EF4-FFF2-40B4-BE49-F238E27FC236}">
                  <a16:creationId xmlns:a16="http://schemas.microsoft.com/office/drawing/2014/main" id="{5868EDB0-3CA1-B90E-9481-91D4CBCF2DB5}"/>
                </a:ext>
              </a:extLst>
            </p:cNvPr>
            <p:cNvSpPr/>
            <p:nvPr/>
          </p:nvSpPr>
          <p:spPr>
            <a:xfrm>
              <a:off x="1056403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5" name="Google Shape;635;p8">
              <a:extLst>
                <a:ext uri="{FF2B5EF4-FFF2-40B4-BE49-F238E27FC236}">
                  <a16:creationId xmlns:a16="http://schemas.microsoft.com/office/drawing/2014/main" id="{0173920A-B0A6-9391-E40F-104479E1ABB3}"/>
                </a:ext>
              </a:extLst>
            </p:cNvPr>
            <p:cNvSpPr/>
            <p:nvPr/>
          </p:nvSpPr>
          <p:spPr>
            <a:xfrm>
              <a:off x="1811454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6" name="Google Shape;636;p8">
              <a:extLst>
                <a:ext uri="{FF2B5EF4-FFF2-40B4-BE49-F238E27FC236}">
                  <a16:creationId xmlns:a16="http://schemas.microsoft.com/office/drawing/2014/main" id="{4FCEAE8C-B205-EF8E-538A-F1A739F0CDD6}"/>
                </a:ext>
              </a:extLst>
            </p:cNvPr>
            <p:cNvSpPr/>
            <p:nvPr/>
          </p:nvSpPr>
          <p:spPr>
            <a:xfrm>
              <a:off x="1650380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7" name="Google Shape;637;p8">
              <a:extLst>
                <a:ext uri="{FF2B5EF4-FFF2-40B4-BE49-F238E27FC236}">
                  <a16:creationId xmlns:a16="http://schemas.microsoft.com/office/drawing/2014/main" id="{0B28E528-8A3F-7F75-6B68-8AE1422AC069}"/>
                </a:ext>
              </a:extLst>
            </p:cNvPr>
            <p:cNvSpPr/>
            <p:nvPr/>
          </p:nvSpPr>
          <p:spPr>
            <a:xfrm>
              <a:off x="1940255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8" name="Google Shape;638;p8">
              <a:extLst>
                <a:ext uri="{FF2B5EF4-FFF2-40B4-BE49-F238E27FC236}">
                  <a16:creationId xmlns:a16="http://schemas.microsoft.com/office/drawing/2014/main" id="{55A15A48-5BEA-850A-EE55-5A07FEF7A3CA}"/>
                </a:ext>
              </a:extLst>
            </p:cNvPr>
            <p:cNvSpPr txBox="1"/>
            <p:nvPr/>
          </p:nvSpPr>
          <p:spPr>
            <a:xfrm>
              <a:off x="1603327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sp>
          <p:nvSpPr>
            <p:cNvPr id="639" name="Google Shape;639;p8">
              <a:extLst>
                <a:ext uri="{FF2B5EF4-FFF2-40B4-BE49-F238E27FC236}">
                  <a16:creationId xmlns:a16="http://schemas.microsoft.com/office/drawing/2014/main" id="{4BF21D29-D16D-5EE3-6CFF-7AAE09873F99}"/>
                </a:ext>
              </a:extLst>
            </p:cNvPr>
            <p:cNvSpPr/>
            <p:nvPr/>
          </p:nvSpPr>
          <p:spPr>
            <a:xfrm>
              <a:off x="1807022" y="1308927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0"/>
                  </a:lnTo>
                  <a:lnTo>
                    <a:pt x="0" y="682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40" name="Google Shape;640;p8">
            <a:extLst>
              <a:ext uri="{FF2B5EF4-FFF2-40B4-BE49-F238E27FC236}">
                <a16:creationId xmlns:a16="http://schemas.microsoft.com/office/drawing/2014/main" id="{9CDB14CF-2DD6-BDE9-74DA-87354B2F7E71}"/>
              </a:ext>
            </a:extLst>
          </p:cNvPr>
          <p:cNvSpPr/>
          <p:nvPr/>
        </p:nvSpPr>
        <p:spPr>
          <a:xfrm>
            <a:off x="17723358" y="1138428"/>
            <a:ext cx="564642" cy="7996428"/>
          </a:xfrm>
          <a:custGeom>
            <a:avLst/>
            <a:gdLst/>
            <a:ahLst/>
            <a:cxnLst/>
            <a:rect l="l" t="t" r="r" b="b"/>
            <a:pathLst>
              <a:path w="752856" h="10661904" extrusionOk="0">
                <a:moveTo>
                  <a:pt x="0" y="10661904"/>
                </a:moveTo>
                <a:lnTo>
                  <a:pt x="752856" y="10661904"/>
                </a:lnTo>
                <a:lnTo>
                  <a:pt x="752856" y="0"/>
                </a:lnTo>
                <a:lnTo>
                  <a:pt x="0" y="0"/>
                </a:lnTo>
                <a:lnTo>
                  <a:pt x="0" y="10661904"/>
                </a:lnTo>
                <a:close/>
              </a:path>
            </a:pathLst>
          </a:custGeom>
          <a:solidFill>
            <a:srgbClr val="C7C7C7">
              <a:alpha val="2470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Google Shape;551;p7">
            <a:extLst>
              <a:ext uri="{FF2B5EF4-FFF2-40B4-BE49-F238E27FC236}">
                <a16:creationId xmlns:a16="http://schemas.microsoft.com/office/drawing/2014/main" id="{A084A42D-2EB0-7866-FD97-DA9AF7439243}"/>
              </a:ext>
            </a:extLst>
          </p:cNvPr>
          <p:cNvSpPr txBox="1"/>
          <p:nvPr/>
        </p:nvSpPr>
        <p:spPr>
          <a:xfrm>
            <a:off x="1129866" y="3390988"/>
            <a:ext cx="13245000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0"/>
              </a:lnSpc>
            </a:pPr>
            <a:r>
              <a:rPr lang="pt-BR" sz="3200" dirty="0">
                <a:solidFill>
                  <a:schemeClr val="dk1"/>
                </a:solidFill>
              </a:rPr>
              <a:t>nononononononononononononononononononononononononononononononononononononononononononononononononononononononononononononononononononononononononono</a:t>
            </a:r>
            <a:endParaRPr sz="32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31D7835-49A0-AD67-5744-20DB0AA5E5D3}"/>
              </a:ext>
            </a:extLst>
          </p:cNvPr>
          <p:cNvSpPr txBox="1"/>
          <p:nvPr/>
        </p:nvSpPr>
        <p:spPr>
          <a:xfrm>
            <a:off x="1129866" y="1138428"/>
            <a:ext cx="129965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rgbClr val="C00000"/>
                </a:solidFill>
                <a:latin typeface="PT Sans"/>
              </a:rPr>
              <a:t>AGRADECIMENTOS/ACKNOWLEDGEMENTS</a:t>
            </a:r>
          </a:p>
        </p:txBody>
      </p:sp>
    </p:spTree>
    <p:extLst>
      <p:ext uri="{BB962C8B-B14F-4D97-AF65-F5344CB8AC3E}">
        <p14:creationId xmlns:p14="http://schemas.microsoft.com/office/powerpoint/2010/main" val="1098944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>
          <a:extLst>
            <a:ext uri="{FF2B5EF4-FFF2-40B4-BE49-F238E27FC236}">
              <a16:creationId xmlns:a16="http://schemas.microsoft.com/office/drawing/2014/main" id="{8FC0CFBF-8D55-1559-9893-D77AB81CB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oogle Shape;557;p8">
            <a:extLst>
              <a:ext uri="{FF2B5EF4-FFF2-40B4-BE49-F238E27FC236}">
                <a16:creationId xmlns:a16="http://schemas.microsoft.com/office/drawing/2014/main" id="{8A1EE75C-1FC4-DB91-68F5-8496075AA6B0}"/>
              </a:ext>
            </a:extLst>
          </p:cNvPr>
          <p:cNvGrpSpPr/>
          <p:nvPr/>
        </p:nvGrpSpPr>
        <p:grpSpPr>
          <a:xfrm>
            <a:off x="0" y="-101581"/>
            <a:ext cx="18498674" cy="10411380"/>
            <a:chOff x="0" y="-110041"/>
            <a:chExt cx="24664898" cy="13881839"/>
          </a:xfrm>
        </p:grpSpPr>
        <p:grpSp>
          <p:nvGrpSpPr>
            <p:cNvPr id="558" name="Google Shape;558;p8">
              <a:extLst>
                <a:ext uri="{FF2B5EF4-FFF2-40B4-BE49-F238E27FC236}">
                  <a16:creationId xmlns:a16="http://schemas.microsoft.com/office/drawing/2014/main" id="{A8533DD6-6E0B-5D44-A71D-8BD76B520415}"/>
                </a:ext>
              </a:extLst>
            </p:cNvPr>
            <p:cNvGrpSpPr/>
            <p:nvPr/>
          </p:nvGrpSpPr>
          <p:grpSpPr>
            <a:xfrm>
              <a:off x="1730977" y="-110041"/>
              <a:ext cx="1136182" cy="810259"/>
              <a:chOff x="0" y="-28575"/>
              <a:chExt cx="295038" cy="210404"/>
            </a:xfrm>
          </p:grpSpPr>
          <p:sp>
            <p:nvSpPr>
              <p:cNvPr id="559" name="Google Shape;559;p8">
                <a:extLst>
                  <a:ext uri="{FF2B5EF4-FFF2-40B4-BE49-F238E27FC236}">
                    <a16:creationId xmlns:a16="http://schemas.microsoft.com/office/drawing/2014/main" id="{2F63CE27-3AD1-1CA5-3698-F476196CAB16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60" name="Google Shape;560;p8">
                <a:extLst>
                  <a:ext uri="{FF2B5EF4-FFF2-40B4-BE49-F238E27FC236}">
                    <a16:creationId xmlns:a16="http://schemas.microsoft.com/office/drawing/2014/main" id="{F8467DAA-7834-96BA-571A-1611525EF5AF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61" name="Google Shape;561;p8">
              <a:extLst>
                <a:ext uri="{FF2B5EF4-FFF2-40B4-BE49-F238E27FC236}">
                  <a16:creationId xmlns:a16="http://schemas.microsoft.com/office/drawing/2014/main" id="{5C48BFD2-36E3-37D1-C7EB-9C6F504000E2}"/>
                </a:ext>
              </a:extLst>
            </p:cNvPr>
            <p:cNvSpPr/>
            <p:nvPr/>
          </p:nvSpPr>
          <p:spPr>
            <a:xfrm>
              <a:off x="459340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2" name="Google Shape;562;p8">
              <a:extLst>
                <a:ext uri="{FF2B5EF4-FFF2-40B4-BE49-F238E27FC236}">
                  <a16:creationId xmlns:a16="http://schemas.microsoft.com/office/drawing/2014/main" id="{AC179CA8-BFAD-8CDF-2426-33FC03310C5C}"/>
                </a:ext>
              </a:extLst>
            </p:cNvPr>
            <p:cNvSpPr/>
            <p:nvPr/>
          </p:nvSpPr>
          <p:spPr>
            <a:xfrm>
              <a:off x="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3" name="Google Shape;563;p8">
              <a:extLst>
                <a:ext uri="{FF2B5EF4-FFF2-40B4-BE49-F238E27FC236}">
                  <a16:creationId xmlns:a16="http://schemas.microsoft.com/office/drawing/2014/main" id="{70C4C95E-E17A-08D5-1BF5-7D3A8F5787A6}"/>
                </a:ext>
              </a:extLst>
            </p:cNvPr>
            <p:cNvSpPr/>
            <p:nvPr/>
          </p:nvSpPr>
          <p:spPr>
            <a:xfrm>
              <a:off x="331410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4" name="Google Shape;564;p8">
              <a:extLst>
                <a:ext uri="{FF2B5EF4-FFF2-40B4-BE49-F238E27FC236}">
                  <a16:creationId xmlns:a16="http://schemas.microsoft.com/office/drawing/2014/main" id="{BACC862D-A73D-DB79-9191-2791644550AA}"/>
                </a:ext>
              </a:extLst>
            </p:cNvPr>
            <p:cNvSpPr/>
            <p:nvPr/>
          </p:nvSpPr>
          <p:spPr>
            <a:xfrm>
              <a:off x="182373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5" name="Google Shape;565;p8">
              <a:extLst>
                <a:ext uri="{FF2B5EF4-FFF2-40B4-BE49-F238E27FC236}">
                  <a16:creationId xmlns:a16="http://schemas.microsoft.com/office/drawing/2014/main" id="{4EEB8BE2-082F-208C-34C0-0048C73EA79E}"/>
                </a:ext>
              </a:extLst>
            </p:cNvPr>
            <p:cNvSpPr/>
            <p:nvPr/>
          </p:nvSpPr>
          <p:spPr>
            <a:xfrm>
              <a:off x="274675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6" name="Google Shape;566;p8">
              <a:extLst>
                <a:ext uri="{FF2B5EF4-FFF2-40B4-BE49-F238E27FC236}">
                  <a16:creationId xmlns:a16="http://schemas.microsoft.com/office/drawing/2014/main" id="{E603E448-167B-D27B-C235-097F0CFB60BA}"/>
                </a:ext>
              </a:extLst>
            </p:cNvPr>
            <p:cNvSpPr/>
            <p:nvPr/>
          </p:nvSpPr>
          <p:spPr>
            <a:xfrm>
              <a:off x="917617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7" name="Google Shape;567;p8">
              <a:extLst>
                <a:ext uri="{FF2B5EF4-FFF2-40B4-BE49-F238E27FC236}">
                  <a16:creationId xmlns:a16="http://schemas.microsoft.com/office/drawing/2014/main" id="{55ADD629-BD44-CEDD-7659-545BB6C73B91}"/>
                </a:ext>
              </a:extLst>
            </p:cNvPr>
            <p:cNvSpPr/>
            <p:nvPr/>
          </p:nvSpPr>
          <p:spPr>
            <a:xfrm flipH="1">
              <a:off x="549841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8" name="Google Shape;568;p8">
              <a:extLst>
                <a:ext uri="{FF2B5EF4-FFF2-40B4-BE49-F238E27FC236}">
                  <a16:creationId xmlns:a16="http://schemas.microsoft.com/office/drawing/2014/main" id="{01BD4D7C-B014-1B9E-80A6-285A9CE65B46}"/>
                </a:ext>
              </a:extLst>
            </p:cNvPr>
            <p:cNvSpPr/>
            <p:nvPr/>
          </p:nvSpPr>
          <p:spPr>
            <a:xfrm>
              <a:off x="753678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9" name="Google Shape;569;p8">
              <a:extLst>
                <a:ext uri="{FF2B5EF4-FFF2-40B4-BE49-F238E27FC236}">
                  <a16:creationId xmlns:a16="http://schemas.microsoft.com/office/drawing/2014/main" id="{2175401B-0867-434F-822E-A89E0CE42D2D}"/>
                </a:ext>
              </a:extLst>
            </p:cNvPr>
            <p:cNvSpPr/>
            <p:nvPr/>
          </p:nvSpPr>
          <p:spPr>
            <a:xfrm>
              <a:off x="90500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0" name="Google Shape;570;p8">
              <a:extLst>
                <a:ext uri="{FF2B5EF4-FFF2-40B4-BE49-F238E27FC236}">
                  <a16:creationId xmlns:a16="http://schemas.microsoft.com/office/drawing/2014/main" id="{B098D73E-A602-04DC-D066-C647765308C0}"/>
                </a:ext>
              </a:extLst>
            </p:cNvPr>
            <p:cNvSpPr/>
            <p:nvPr/>
          </p:nvSpPr>
          <p:spPr>
            <a:xfrm>
              <a:off x="845551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1" name="Google Shape;571;p8">
              <a:extLst>
                <a:ext uri="{FF2B5EF4-FFF2-40B4-BE49-F238E27FC236}">
                  <a16:creationId xmlns:a16="http://schemas.microsoft.com/office/drawing/2014/main" id="{D1A32BB0-2C6F-BC75-49EF-71019F7206EC}"/>
                </a:ext>
              </a:extLst>
            </p:cNvPr>
            <p:cNvSpPr/>
            <p:nvPr/>
          </p:nvSpPr>
          <p:spPr>
            <a:xfrm>
              <a:off x="684477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2" name="Google Shape;572;p8">
              <a:extLst>
                <a:ext uri="{FF2B5EF4-FFF2-40B4-BE49-F238E27FC236}">
                  <a16:creationId xmlns:a16="http://schemas.microsoft.com/office/drawing/2014/main" id="{8C9123A0-FA82-E204-02DA-DCD71FE03E55}"/>
                </a:ext>
              </a:extLst>
            </p:cNvPr>
            <p:cNvSpPr/>
            <p:nvPr/>
          </p:nvSpPr>
          <p:spPr>
            <a:xfrm>
              <a:off x="974352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3" name="Google Shape;573;p8">
              <a:extLst>
                <a:ext uri="{FF2B5EF4-FFF2-40B4-BE49-F238E27FC236}">
                  <a16:creationId xmlns:a16="http://schemas.microsoft.com/office/drawing/2014/main" id="{B25F2BFC-23CD-9DFA-C0A9-862612F5CA82}"/>
                </a:ext>
              </a:extLst>
            </p:cNvPr>
            <p:cNvSpPr txBox="1"/>
            <p:nvPr/>
          </p:nvSpPr>
          <p:spPr>
            <a:xfrm>
              <a:off x="637424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574" name="Google Shape;574;p8">
              <a:extLst>
                <a:ext uri="{FF2B5EF4-FFF2-40B4-BE49-F238E27FC236}">
                  <a16:creationId xmlns:a16="http://schemas.microsoft.com/office/drawing/2014/main" id="{422742EC-0378-040C-218A-3EB2BBF295A8}"/>
                </a:ext>
              </a:extLst>
            </p:cNvPr>
            <p:cNvGrpSpPr/>
            <p:nvPr/>
          </p:nvGrpSpPr>
          <p:grpSpPr>
            <a:xfrm>
              <a:off x="20897464" y="-110041"/>
              <a:ext cx="1136182" cy="810259"/>
              <a:chOff x="0" y="-28575"/>
              <a:chExt cx="295038" cy="210404"/>
            </a:xfrm>
          </p:grpSpPr>
          <p:sp>
            <p:nvSpPr>
              <p:cNvPr id="575" name="Google Shape;575;p8">
                <a:extLst>
                  <a:ext uri="{FF2B5EF4-FFF2-40B4-BE49-F238E27FC236}">
                    <a16:creationId xmlns:a16="http://schemas.microsoft.com/office/drawing/2014/main" id="{ED1E18AE-01E4-BB5B-B4D4-9BC2582B88CF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6" name="Google Shape;576;p8">
                <a:extLst>
                  <a:ext uri="{FF2B5EF4-FFF2-40B4-BE49-F238E27FC236}">
                    <a16:creationId xmlns:a16="http://schemas.microsoft.com/office/drawing/2014/main" id="{229075A3-F810-EC36-F1FE-B69B493DCA42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77" name="Google Shape;577;p8">
              <a:extLst>
                <a:ext uri="{FF2B5EF4-FFF2-40B4-BE49-F238E27FC236}">
                  <a16:creationId xmlns:a16="http://schemas.microsoft.com/office/drawing/2014/main" id="{1CA20737-3A33-2CFB-B3BB-992F27F8FED5}"/>
                </a:ext>
              </a:extLst>
            </p:cNvPr>
            <p:cNvSpPr/>
            <p:nvPr/>
          </p:nvSpPr>
          <p:spPr>
            <a:xfrm>
              <a:off x="23759891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8" name="Google Shape;578;p8">
              <a:extLst>
                <a:ext uri="{FF2B5EF4-FFF2-40B4-BE49-F238E27FC236}">
                  <a16:creationId xmlns:a16="http://schemas.microsoft.com/office/drawing/2014/main" id="{278C23A3-D1AA-59C5-CD74-D6D2018D58A9}"/>
                </a:ext>
              </a:extLst>
            </p:cNvPr>
            <p:cNvSpPr/>
            <p:nvPr/>
          </p:nvSpPr>
          <p:spPr>
            <a:xfrm>
              <a:off x="19166487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79" name="Google Shape;579;p8">
              <a:extLst>
                <a:ext uri="{FF2B5EF4-FFF2-40B4-BE49-F238E27FC236}">
                  <a16:creationId xmlns:a16="http://schemas.microsoft.com/office/drawing/2014/main" id="{979DB7B5-F2F2-19F3-5DDD-9E6386EBE5E3}"/>
                </a:ext>
              </a:extLst>
            </p:cNvPr>
            <p:cNvSpPr/>
            <p:nvPr/>
          </p:nvSpPr>
          <p:spPr>
            <a:xfrm>
              <a:off x="22480591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0" name="Google Shape;580;p8">
              <a:extLst>
                <a:ext uri="{FF2B5EF4-FFF2-40B4-BE49-F238E27FC236}">
                  <a16:creationId xmlns:a16="http://schemas.microsoft.com/office/drawing/2014/main" id="{446A265A-5791-E336-603A-B0BBD8DFC5D3}"/>
                </a:ext>
              </a:extLst>
            </p:cNvPr>
            <p:cNvSpPr/>
            <p:nvPr/>
          </p:nvSpPr>
          <p:spPr>
            <a:xfrm>
              <a:off x="20990221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1" name="Google Shape;581;p8">
              <a:extLst>
                <a:ext uri="{FF2B5EF4-FFF2-40B4-BE49-F238E27FC236}">
                  <a16:creationId xmlns:a16="http://schemas.microsoft.com/office/drawing/2014/main" id="{F7C88759-EB52-4F61-044A-2C07362CF4E9}"/>
                </a:ext>
              </a:extLst>
            </p:cNvPr>
            <p:cNvSpPr/>
            <p:nvPr/>
          </p:nvSpPr>
          <p:spPr>
            <a:xfrm>
              <a:off x="21913245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2" name="Google Shape;582;p8">
              <a:extLst>
                <a:ext uri="{FF2B5EF4-FFF2-40B4-BE49-F238E27FC236}">
                  <a16:creationId xmlns:a16="http://schemas.microsoft.com/office/drawing/2014/main" id="{A99BB5FE-3B4D-8BC6-8C87-C0A6A3201D01}"/>
                </a:ext>
              </a:extLst>
            </p:cNvPr>
            <p:cNvSpPr/>
            <p:nvPr/>
          </p:nvSpPr>
          <p:spPr>
            <a:xfrm>
              <a:off x="20071494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583" name="Google Shape;583;p8">
              <a:extLst>
                <a:ext uri="{FF2B5EF4-FFF2-40B4-BE49-F238E27FC236}">
                  <a16:creationId xmlns:a16="http://schemas.microsoft.com/office/drawing/2014/main" id="{6BAE8FBD-3A44-C453-E8C2-E1902EF033EF}"/>
                </a:ext>
              </a:extLst>
            </p:cNvPr>
            <p:cNvGrpSpPr/>
            <p:nvPr/>
          </p:nvGrpSpPr>
          <p:grpSpPr>
            <a:xfrm>
              <a:off x="11390007" y="-110041"/>
              <a:ext cx="1136182" cy="810259"/>
              <a:chOff x="0" y="-28575"/>
              <a:chExt cx="295038" cy="210404"/>
            </a:xfrm>
          </p:grpSpPr>
          <p:sp>
            <p:nvSpPr>
              <p:cNvPr id="584" name="Google Shape;584;p8">
                <a:extLst>
                  <a:ext uri="{FF2B5EF4-FFF2-40B4-BE49-F238E27FC236}">
                    <a16:creationId xmlns:a16="http://schemas.microsoft.com/office/drawing/2014/main" id="{FFBAEE34-AD50-9BD1-8FD4-90D774676FAA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5" name="Google Shape;585;p8">
                <a:extLst>
                  <a:ext uri="{FF2B5EF4-FFF2-40B4-BE49-F238E27FC236}">
                    <a16:creationId xmlns:a16="http://schemas.microsoft.com/office/drawing/2014/main" id="{D23E483E-6863-44BF-E18B-EC9FAC1AFC91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6" name="Google Shape;586;p8">
              <a:extLst>
                <a:ext uri="{FF2B5EF4-FFF2-40B4-BE49-F238E27FC236}">
                  <a16:creationId xmlns:a16="http://schemas.microsoft.com/office/drawing/2014/main" id="{CA8110ED-6399-93E2-B677-BBD4F3A931B3}"/>
                </a:ext>
              </a:extLst>
            </p:cNvPr>
            <p:cNvSpPr/>
            <p:nvPr/>
          </p:nvSpPr>
          <p:spPr>
            <a:xfrm>
              <a:off x="1425243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7" name="Google Shape;587;p8">
              <a:extLst>
                <a:ext uri="{FF2B5EF4-FFF2-40B4-BE49-F238E27FC236}">
                  <a16:creationId xmlns:a16="http://schemas.microsoft.com/office/drawing/2014/main" id="{5F9340BA-DE43-CDE6-52CE-4B4E58A2EE25}"/>
                </a:ext>
              </a:extLst>
            </p:cNvPr>
            <p:cNvSpPr/>
            <p:nvPr/>
          </p:nvSpPr>
          <p:spPr>
            <a:xfrm>
              <a:off x="965903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8" name="Google Shape;588;p8">
              <a:extLst>
                <a:ext uri="{FF2B5EF4-FFF2-40B4-BE49-F238E27FC236}">
                  <a16:creationId xmlns:a16="http://schemas.microsoft.com/office/drawing/2014/main" id="{7861FFFE-A83E-D6A6-17AE-9C87CAA92FAA}"/>
                </a:ext>
              </a:extLst>
            </p:cNvPr>
            <p:cNvSpPr/>
            <p:nvPr/>
          </p:nvSpPr>
          <p:spPr>
            <a:xfrm>
              <a:off x="1297313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9" name="Google Shape;589;p8">
              <a:extLst>
                <a:ext uri="{FF2B5EF4-FFF2-40B4-BE49-F238E27FC236}">
                  <a16:creationId xmlns:a16="http://schemas.microsoft.com/office/drawing/2014/main" id="{BB318608-2658-F79F-3E62-BEFFCA2A37DC}"/>
                </a:ext>
              </a:extLst>
            </p:cNvPr>
            <p:cNvSpPr/>
            <p:nvPr/>
          </p:nvSpPr>
          <p:spPr>
            <a:xfrm>
              <a:off x="1148276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0" name="Google Shape;590;p8">
              <a:extLst>
                <a:ext uri="{FF2B5EF4-FFF2-40B4-BE49-F238E27FC236}">
                  <a16:creationId xmlns:a16="http://schemas.microsoft.com/office/drawing/2014/main" id="{3626FEF6-2CBF-C9E1-56CA-BDE3CA56FA78}"/>
                </a:ext>
              </a:extLst>
            </p:cNvPr>
            <p:cNvSpPr/>
            <p:nvPr/>
          </p:nvSpPr>
          <p:spPr>
            <a:xfrm>
              <a:off x="1240578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1" name="Google Shape;591;p8">
              <a:extLst>
                <a:ext uri="{FF2B5EF4-FFF2-40B4-BE49-F238E27FC236}">
                  <a16:creationId xmlns:a16="http://schemas.microsoft.com/office/drawing/2014/main" id="{87E6C67B-146B-6F73-D399-A2B8267C2ED8}"/>
                </a:ext>
              </a:extLst>
            </p:cNvPr>
            <p:cNvSpPr/>
            <p:nvPr/>
          </p:nvSpPr>
          <p:spPr>
            <a:xfrm>
              <a:off x="1883520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2" name="Google Shape;592;p8">
              <a:extLst>
                <a:ext uri="{FF2B5EF4-FFF2-40B4-BE49-F238E27FC236}">
                  <a16:creationId xmlns:a16="http://schemas.microsoft.com/office/drawing/2014/main" id="{DDFD0F89-0397-2F20-EAC0-D0EA59AB2BEA}"/>
                </a:ext>
              </a:extLst>
            </p:cNvPr>
            <p:cNvSpPr/>
            <p:nvPr/>
          </p:nvSpPr>
          <p:spPr>
            <a:xfrm flipH="1">
              <a:off x="1515744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3" name="Google Shape;593;p8">
              <a:extLst>
                <a:ext uri="{FF2B5EF4-FFF2-40B4-BE49-F238E27FC236}">
                  <a16:creationId xmlns:a16="http://schemas.microsoft.com/office/drawing/2014/main" id="{ADC6A124-ECDB-5437-AB3D-E3C12C69FC04}"/>
                </a:ext>
              </a:extLst>
            </p:cNvPr>
            <p:cNvSpPr/>
            <p:nvPr/>
          </p:nvSpPr>
          <p:spPr>
            <a:xfrm>
              <a:off x="1719581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4" name="Google Shape;594;p8">
              <a:extLst>
                <a:ext uri="{FF2B5EF4-FFF2-40B4-BE49-F238E27FC236}">
                  <a16:creationId xmlns:a16="http://schemas.microsoft.com/office/drawing/2014/main" id="{72083504-8321-CB29-B309-65B594DD06A0}"/>
                </a:ext>
              </a:extLst>
            </p:cNvPr>
            <p:cNvSpPr/>
            <p:nvPr/>
          </p:nvSpPr>
          <p:spPr>
            <a:xfrm>
              <a:off x="1056403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5" name="Google Shape;595;p8">
              <a:extLst>
                <a:ext uri="{FF2B5EF4-FFF2-40B4-BE49-F238E27FC236}">
                  <a16:creationId xmlns:a16="http://schemas.microsoft.com/office/drawing/2014/main" id="{68506A91-CEA2-D6A3-7BC1-1BD32745824E}"/>
                </a:ext>
              </a:extLst>
            </p:cNvPr>
            <p:cNvSpPr/>
            <p:nvPr/>
          </p:nvSpPr>
          <p:spPr>
            <a:xfrm>
              <a:off x="1811454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6" name="Google Shape;596;p8">
              <a:extLst>
                <a:ext uri="{FF2B5EF4-FFF2-40B4-BE49-F238E27FC236}">
                  <a16:creationId xmlns:a16="http://schemas.microsoft.com/office/drawing/2014/main" id="{7B363EE3-2BED-3EE4-6EB2-5C5B467BB24E}"/>
                </a:ext>
              </a:extLst>
            </p:cNvPr>
            <p:cNvSpPr/>
            <p:nvPr/>
          </p:nvSpPr>
          <p:spPr>
            <a:xfrm>
              <a:off x="1650380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7" name="Google Shape;597;p8">
              <a:extLst>
                <a:ext uri="{FF2B5EF4-FFF2-40B4-BE49-F238E27FC236}">
                  <a16:creationId xmlns:a16="http://schemas.microsoft.com/office/drawing/2014/main" id="{04629AEA-AC67-37A5-3A52-22481642EDC6}"/>
                </a:ext>
              </a:extLst>
            </p:cNvPr>
            <p:cNvSpPr/>
            <p:nvPr/>
          </p:nvSpPr>
          <p:spPr>
            <a:xfrm>
              <a:off x="1940255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8" name="Google Shape;598;p8">
              <a:extLst>
                <a:ext uri="{FF2B5EF4-FFF2-40B4-BE49-F238E27FC236}">
                  <a16:creationId xmlns:a16="http://schemas.microsoft.com/office/drawing/2014/main" id="{85304A8B-9B60-C7E6-C07C-D4E0804451E9}"/>
                </a:ext>
              </a:extLst>
            </p:cNvPr>
            <p:cNvSpPr txBox="1"/>
            <p:nvPr/>
          </p:nvSpPr>
          <p:spPr>
            <a:xfrm>
              <a:off x="1603327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599" name="Google Shape;599;p8">
              <a:extLst>
                <a:ext uri="{FF2B5EF4-FFF2-40B4-BE49-F238E27FC236}">
                  <a16:creationId xmlns:a16="http://schemas.microsoft.com/office/drawing/2014/main" id="{1D7540D5-8BBB-17A7-D955-A7ACF20779A7}"/>
                </a:ext>
              </a:extLst>
            </p:cNvPr>
            <p:cNvGrpSpPr/>
            <p:nvPr/>
          </p:nvGrpSpPr>
          <p:grpSpPr>
            <a:xfrm>
              <a:off x="1730977" y="12961538"/>
              <a:ext cx="1136182" cy="810259"/>
              <a:chOff x="0" y="-28575"/>
              <a:chExt cx="295038" cy="210404"/>
            </a:xfrm>
          </p:grpSpPr>
          <p:sp>
            <p:nvSpPr>
              <p:cNvPr id="600" name="Google Shape;600;p8">
                <a:extLst>
                  <a:ext uri="{FF2B5EF4-FFF2-40B4-BE49-F238E27FC236}">
                    <a16:creationId xmlns:a16="http://schemas.microsoft.com/office/drawing/2014/main" id="{D17BC3E1-982F-0E7E-F08B-E1BDD0C0B16B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1" name="Google Shape;601;p8">
                <a:extLst>
                  <a:ext uri="{FF2B5EF4-FFF2-40B4-BE49-F238E27FC236}">
                    <a16:creationId xmlns:a16="http://schemas.microsoft.com/office/drawing/2014/main" id="{7F66900B-AB2D-3272-3EF6-7C20B86D8778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02" name="Google Shape;602;p8">
              <a:extLst>
                <a:ext uri="{FF2B5EF4-FFF2-40B4-BE49-F238E27FC236}">
                  <a16:creationId xmlns:a16="http://schemas.microsoft.com/office/drawing/2014/main" id="{AAC82BCB-DE9C-4EC6-15F5-469F12607D42}"/>
                </a:ext>
              </a:extLst>
            </p:cNvPr>
            <p:cNvSpPr/>
            <p:nvPr/>
          </p:nvSpPr>
          <p:spPr>
            <a:xfrm>
              <a:off x="459340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3" name="Google Shape;603;p8">
              <a:extLst>
                <a:ext uri="{FF2B5EF4-FFF2-40B4-BE49-F238E27FC236}">
                  <a16:creationId xmlns:a16="http://schemas.microsoft.com/office/drawing/2014/main" id="{38ECAE06-AA96-F04B-007F-E5BFCA46E325}"/>
                </a:ext>
              </a:extLst>
            </p:cNvPr>
            <p:cNvSpPr/>
            <p:nvPr/>
          </p:nvSpPr>
          <p:spPr>
            <a:xfrm>
              <a:off x="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4" name="Google Shape;604;p8">
              <a:extLst>
                <a:ext uri="{FF2B5EF4-FFF2-40B4-BE49-F238E27FC236}">
                  <a16:creationId xmlns:a16="http://schemas.microsoft.com/office/drawing/2014/main" id="{6E77DF19-C82E-D31A-7F5D-DDE31A6C4282}"/>
                </a:ext>
              </a:extLst>
            </p:cNvPr>
            <p:cNvSpPr/>
            <p:nvPr/>
          </p:nvSpPr>
          <p:spPr>
            <a:xfrm>
              <a:off x="331410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5" name="Google Shape;605;p8">
              <a:extLst>
                <a:ext uri="{FF2B5EF4-FFF2-40B4-BE49-F238E27FC236}">
                  <a16:creationId xmlns:a16="http://schemas.microsoft.com/office/drawing/2014/main" id="{07FBF652-BC04-C84E-F94A-BE1A3316CCB3}"/>
                </a:ext>
              </a:extLst>
            </p:cNvPr>
            <p:cNvSpPr/>
            <p:nvPr/>
          </p:nvSpPr>
          <p:spPr>
            <a:xfrm>
              <a:off x="274675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6" name="Google Shape;606;p8">
              <a:extLst>
                <a:ext uri="{FF2B5EF4-FFF2-40B4-BE49-F238E27FC236}">
                  <a16:creationId xmlns:a16="http://schemas.microsoft.com/office/drawing/2014/main" id="{79CADFA6-FFC8-F8E7-7D80-4F7BC06DCBB2}"/>
                </a:ext>
              </a:extLst>
            </p:cNvPr>
            <p:cNvSpPr/>
            <p:nvPr/>
          </p:nvSpPr>
          <p:spPr>
            <a:xfrm>
              <a:off x="917617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7" name="Google Shape;607;p8">
              <a:extLst>
                <a:ext uri="{FF2B5EF4-FFF2-40B4-BE49-F238E27FC236}">
                  <a16:creationId xmlns:a16="http://schemas.microsoft.com/office/drawing/2014/main" id="{479B5A28-E0E9-7A61-FD30-D889BC86F372}"/>
                </a:ext>
              </a:extLst>
            </p:cNvPr>
            <p:cNvSpPr/>
            <p:nvPr/>
          </p:nvSpPr>
          <p:spPr>
            <a:xfrm flipH="1">
              <a:off x="549841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8" name="Google Shape;608;p8">
              <a:extLst>
                <a:ext uri="{FF2B5EF4-FFF2-40B4-BE49-F238E27FC236}">
                  <a16:creationId xmlns:a16="http://schemas.microsoft.com/office/drawing/2014/main" id="{11732BE3-DC30-13B7-DF7F-D5F8F2644309}"/>
                </a:ext>
              </a:extLst>
            </p:cNvPr>
            <p:cNvSpPr/>
            <p:nvPr/>
          </p:nvSpPr>
          <p:spPr>
            <a:xfrm>
              <a:off x="753678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9" name="Google Shape;609;p8">
              <a:extLst>
                <a:ext uri="{FF2B5EF4-FFF2-40B4-BE49-F238E27FC236}">
                  <a16:creationId xmlns:a16="http://schemas.microsoft.com/office/drawing/2014/main" id="{349EF6C2-B532-BA52-DF41-91E608E3FB3B}"/>
                </a:ext>
              </a:extLst>
            </p:cNvPr>
            <p:cNvSpPr/>
            <p:nvPr/>
          </p:nvSpPr>
          <p:spPr>
            <a:xfrm>
              <a:off x="90500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0" name="Google Shape;610;p8">
              <a:extLst>
                <a:ext uri="{FF2B5EF4-FFF2-40B4-BE49-F238E27FC236}">
                  <a16:creationId xmlns:a16="http://schemas.microsoft.com/office/drawing/2014/main" id="{6FE03C1C-A0AC-06EB-A148-BDE7BDFE97FC}"/>
                </a:ext>
              </a:extLst>
            </p:cNvPr>
            <p:cNvSpPr/>
            <p:nvPr/>
          </p:nvSpPr>
          <p:spPr>
            <a:xfrm>
              <a:off x="845551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1" name="Google Shape;611;p8">
              <a:extLst>
                <a:ext uri="{FF2B5EF4-FFF2-40B4-BE49-F238E27FC236}">
                  <a16:creationId xmlns:a16="http://schemas.microsoft.com/office/drawing/2014/main" id="{9C4833C8-423E-E8D6-9901-F42F65155E5F}"/>
                </a:ext>
              </a:extLst>
            </p:cNvPr>
            <p:cNvSpPr/>
            <p:nvPr/>
          </p:nvSpPr>
          <p:spPr>
            <a:xfrm>
              <a:off x="684477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2" name="Google Shape;612;p8">
              <a:extLst>
                <a:ext uri="{FF2B5EF4-FFF2-40B4-BE49-F238E27FC236}">
                  <a16:creationId xmlns:a16="http://schemas.microsoft.com/office/drawing/2014/main" id="{27E7922D-E00E-5F30-C8DB-4C5CC1DD0429}"/>
                </a:ext>
              </a:extLst>
            </p:cNvPr>
            <p:cNvSpPr/>
            <p:nvPr/>
          </p:nvSpPr>
          <p:spPr>
            <a:xfrm>
              <a:off x="974352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3" name="Google Shape;613;p8">
              <a:extLst>
                <a:ext uri="{FF2B5EF4-FFF2-40B4-BE49-F238E27FC236}">
                  <a16:creationId xmlns:a16="http://schemas.microsoft.com/office/drawing/2014/main" id="{C370ACE4-1227-8C28-C224-C0762B93A144}"/>
                </a:ext>
              </a:extLst>
            </p:cNvPr>
            <p:cNvSpPr txBox="1"/>
            <p:nvPr/>
          </p:nvSpPr>
          <p:spPr>
            <a:xfrm>
              <a:off x="637424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614" name="Google Shape;614;p8">
              <a:extLst>
                <a:ext uri="{FF2B5EF4-FFF2-40B4-BE49-F238E27FC236}">
                  <a16:creationId xmlns:a16="http://schemas.microsoft.com/office/drawing/2014/main" id="{541EBE7B-4646-79D5-DD0D-1775A0396561}"/>
                </a:ext>
              </a:extLst>
            </p:cNvPr>
            <p:cNvGrpSpPr/>
            <p:nvPr/>
          </p:nvGrpSpPr>
          <p:grpSpPr>
            <a:xfrm>
              <a:off x="20897464" y="12961538"/>
              <a:ext cx="1136182" cy="810259"/>
              <a:chOff x="0" y="-28575"/>
              <a:chExt cx="295038" cy="210404"/>
            </a:xfrm>
          </p:grpSpPr>
          <p:sp>
            <p:nvSpPr>
              <p:cNvPr id="615" name="Google Shape;615;p8">
                <a:extLst>
                  <a:ext uri="{FF2B5EF4-FFF2-40B4-BE49-F238E27FC236}">
                    <a16:creationId xmlns:a16="http://schemas.microsoft.com/office/drawing/2014/main" id="{7CECA6CF-8C0D-B3E6-C316-FEE6635A948D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16" name="Google Shape;616;p8">
                <a:extLst>
                  <a:ext uri="{FF2B5EF4-FFF2-40B4-BE49-F238E27FC236}">
                    <a16:creationId xmlns:a16="http://schemas.microsoft.com/office/drawing/2014/main" id="{21E67307-8E86-377F-FF92-83810597EB50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17" name="Google Shape;617;p8">
              <a:extLst>
                <a:ext uri="{FF2B5EF4-FFF2-40B4-BE49-F238E27FC236}">
                  <a16:creationId xmlns:a16="http://schemas.microsoft.com/office/drawing/2014/main" id="{5A7C7FE4-3DA8-880B-33FB-C25885854B00}"/>
                </a:ext>
              </a:extLst>
            </p:cNvPr>
            <p:cNvSpPr/>
            <p:nvPr/>
          </p:nvSpPr>
          <p:spPr>
            <a:xfrm>
              <a:off x="23759891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8" name="Google Shape;618;p8">
              <a:extLst>
                <a:ext uri="{FF2B5EF4-FFF2-40B4-BE49-F238E27FC236}">
                  <a16:creationId xmlns:a16="http://schemas.microsoft.com/office/drawing/2014/main" id="{A13D8DBC-FA37-C688-6ED3-A3132F160AE0}"/>
                </a:ext>
              </a:extLst>
            </p:cNvPr>
            <p:cNvSpPr/>
            <p:nvPr/>
          </p:nvSpPr>
          <p:spPr>
            <a:xfrm>
              <a:off x="19166487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19" name="Google Shape;619;p8">
              <a:extLst>
                <a:ext uri="{FF2B5EF4-FFF2-40B4-BE49-F238E27FC236}">
                  <a16:creationId xmlns:a16="http://schemas.microsoft.com/office/drawing/2014/main" id="{6358F4B3-E41D-7A57-CE66-ED3BB8FACEB1}"/>
                </a:ext>
              </a:extLst>
            </p:cNvPr>
            <p:cNvSpPr/>
            <p:nvPr/>
          </p:nvSpPr>
          <p:spPr>
            <a:xfrm>
              <a:off x="22480591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0" name="Google Shape;620;p8">
              <a:extLst>
                <a:ext uri="{FF2B5EF4-FFF2-40B4-BE49-F238E27FC236}">
                  <a16:creationId xmlns:a16="http://schemas.microsoft.com/office/drawing/2014/main" id="{9CDDA6A2-FD4B-0F8E-80F7-BDEEEEC304F7}"/>
                </a:ext>
              </a:extLst>
            </p:cNvPr>
            <p:cNvSpPr/>
            <p:nvPr/>
          </p:nvSpPr>
          <p:spPr>
            <a:xfrm>
              <a:off x="20990221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1" name="Google Shape;621;p8">
              <a:extLst>
                <a:ext uri="{FF2B5EF4-FFF2-40B4-BE49-F238E27FC236}">
                  <a16:creationId xmlns:a16="http://schemas.microsoft.com/office/drawing/2014/main" id="{34A7D6C0-8F70-3E90-E1FF-88A217527520}"/>
                </a:ext>
              </a:extLst>
            </p:cNvPr>
            <p:cNvSpPr/>
            <p:nvPr/>
          </p:nvSpPr>
          <p:spPr>
            <a:xfrm>
              <a:off x="21913245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2" name="Google Shape;622;p8">
              <a:extLst>
                <a:ext uri="{FF2B5EF4-FFF2-40B4-BE49-F238E27FC236}">
                  <a16:creationId xmlns:a16="http://schemas.microsoft.com/office/drawing/2014/main" id="{50C0A1C2-5BA5-151E-298E-E04AD1FFA3FE}"/>
                </a:ext>
              </a:extLst>
            </p:cNvPr>
            <p:cNvSpPr/>
            <p:nvPr/>
          </p:nvSpPr>
          <p:spPr>
            <a:xfrm>
              <a:off x="20071494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623" name="Google Shape;623;p8">
              <a:extLst>
                <a:ext uri="{FF2B5EF4-FFF2-40B4-BE49-F238E27FC236}">
                  <a16:creationId xmlns:a16="http://schemas.microsoft.com/office/drawing/2014/main" id="{80C51813-7E5E-44AF-FC6B-8FCAFD9DF2B4}"/>
                </a:ext>
              </a:extLst>
            </p:cNvPr>
            <p:cNvGrpSpPr/>
            <p:nvPr/>
          </p:nvGrpSpPr>
          <p:grpSpPr>
            <a:xfrm>
              <a:off x="11390007" y="12961538"/>
              <a:ext cx="1136182" cy="810259"/>
              <a:chOff x="0" y="-28575"/>
              <a:chExt cx="295038" cy="210404"/>
            </a:xfrm>
          </p:grpSpPr>
          <p:sp>
            <p:nvSpPr>
              <p:cNvPr id="624" name="Google Shape;624;p8">
                <a:extLst>
                  <a:ext uri="{FF2B5EF4-FFF2-40B4-BE49-F238E27FC236}">
                    <a16:creationId xmlns:a16="http://schemas.microsoft.com/office/drawing/2014/main" id="{0E7BD62E-A100-8A54-9512-A916FBDE29E6}"/>
                  </a:ext>
                </a:extLst>
              </p:cNvPr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25" name="Google Shape;625;p8">
                <a:extLst>
                  <a:ext uri="{FF2B5EF4-FFF2-40B4-BE49-F238E27FC236}">
                    <a16:creationId xmlns:a16="http://schemas.microsoft.com/office/drawing/2014/main" id="{817E0CE4-1F21-9BE4-3E8C-EB40B6F10E8A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26" name="Google Shape;626;p8">
              <a:extLst>
                <a:ext uri="{FF2B5EF4-FFF2-40B4-BE49-F238E27FC236}">
                  <a16:creationId xmlns:a16="http://schemas.microsoft.com/office/drawing/2014/main" id="{C299CB8A-E383-060D-1050-57F2DA217FB3}"/>
                </a:ext>
              </a:extLst>
            </p:cNvPr>
            <p:cNvSpPr/>
            <p:nvPr/>
          </p:nvSpPr>
          <p:spPr>
            <a:xfrm>
              <a:off x="1425243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7" name="Google Shape;627;p8">
              <a:extLst>
                <a:ext uri="{FF2B5EF4-FFF2-40B4-BE49-F238E27FC236}">
                  <a16:creationId xmlns:a16="http://schemas.microsoft.com/office/drawing/2014/main" id="{887F5A95-62E3-0A93-75DF-C1D3E37C5812}"/>
                </a:ext>
              </a:extLst>
            </p:cNvPr>
            <p:cNvSpPr/>
            <p:nvPr/>
          </p:nvSpPr>
          <p:spPr>
            <a:xfrm>
              <a:off x="965903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8" name="Google Shape;628;p8">
              <a:extLst>
                <a:ext uri="{FF2B5EF4-FFF2-40B4-BE49-F238E27FC236}">
                  <a16:creationId xmlns:a16="http://schemas.microsoft.com/office/drawing/2014/main" id="{545D1BC1-755B-F922-D678-572AE2C6DC37}"/>
                </a:ext>
              </a:extLst>
            </p:cNvPr>
            <p:cNvSpPr/>
            <p:nvPr/>
          </p:nvSpPr>
          <p:spPr>
            <a:xfrm>
              <a:off x="1297313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29" name="Google Shape;629;p8">
              <a:extLst>
                <a:ext uri="{FF2B5EF4-FFF2-40B4-BE49-F238E27FC236}">
                  <a16:creationId xmlns:a16="http://schemas.microsoft.com/office/drawing/2014/main" id="{E45C7F50-1584-6F22-56B5-D6DF872D0EC1}"/>
                </a:ext>
              </a:extLst>
            </p:cNvPr>
            <p:cNvSpPr/>
            <p:nvPr/>
          </p:nvSpPr>
          <p:spPr>
            <a:xfrm>
              <a:off x="11482765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0" name="Google Shape;630;p8">
              <a:extLst>
                <a:ext uri="{FF2B5EF4-FFF2-40B4-BE49-F238E27FC236}">
                  <a16:creationId xmlns:a16="http://schemas.microsoft.com/office/drawing/2014/main" id="{66D12F13-D23A-512B-5270-713DDB568728}"/>
                </a:ext>
              </a:extLst>
            </p:cNvPr>
            <p:cNvSpPr/>
            <p:nvPr/>
          </p:nvSpPr>
          <p:spPr>
            <a:xfrm>
              <a:off x="1240578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1" name="Google Shape;631;p8">
              <a:extLst>
                <a:ext uri="{FF2B5EF4-FFF2-40B4-BE49-F238E27FC236}">
                  <a16:creationId xmlns:a16="http://schemas.microsoft.com/office/drawing/2014/main" id="{69DE4612-72E2-8E85-B9D0-8ED767819EEB}"/>
                </a:ext>
              </a:extLst>
            </p:cNvPr>
            <p:cNvSpPr/>
            <p:nvPr/>
          </p:nvSpPr>
          <p:spPr>
            <a:xfrm>
              <a:off x="1883520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2" name="Google Shape;632;p8">
              <a:extLst>
                <a:ext uri="{FF2B5EF4-FFF2-40B4-BE49-F238E27FC236}">
                  <a16:creationId xmlns:a16="http://schemas.microsoft.com/office/drawing/2014/main" id="{CB9566B7-B421-2B1A-C670-52DC6AAF5584}"/>
                </a:ext>
              </a:extLst>
            </p:cNvPr>
            <p:cNvSpPr/>
            <p:nvPr/>
          </p:nvSpPr>
          <p:spPr>
            <a:xfrm flipH="1">
              <a:off x="1515744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3" name="Google Shape;633;p8">
              <a:extLst>
                <a:ext uri="{FF2B5EF4-FFF2-40B4-BE49-F238E27FC236}">
                  <a16:creationId xmlns:a16="http://schemas.microsoft.com/office/drawing/2014/main" id="{0EA960D2-E708-ACCE-9793-4EB6F1F939A4}"/>
                </a:ext>
              </a:extLst>
            </p:cNvPr>
            <p:cNvSpPr/>
            <p:nvPr/>
          </p:nvSpPr>
          <p:spPr>
            <a:xfrm>
              <a:off x="1719581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4" name="Google Shape;634;p8">
              <a:extLst>
                <a:ext uri="{FF2B5EF4-FFF2-40B4-BE49-F238E27FC236}">
                  <a16:creationId xmlns:a16="http://schemas.microsoft.com/office/drawing/2014/main" id="{EF634708-0354-20E3-B897-F933C11FD884}"/>
                </a:ext>
              </a:extLst>
            </p:cNvPr>
            <p:cNvSpPr/>
            <p:nvPr/>
          </p:nvSpPr>
          <p:spPr>
            <a:xfrm>
              <a:off x="1056403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5" name="Google Shape;635;p8">
              <a:extLst>
                <a:ext uri="{FF2B5EF4-FFF2-40B4-BE49-F238E27FC236}">
                  <a16:creationId xmlns:a16="http://schemas.microsoft.com/office/drawing/2014/main" id="{A4D808BD-4AA0-50B0-F683-B6C6D2F35F14}"/>
                </a:ext>
              </a:extLst>
            </p:cNvPr>
            <p:cNvSpPr/>
            <p:nvPr/>
          </p:nvSpPr>
          <p:spPr>
            <a:xfrm>
              <a:off x="1811454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6" name="Google Shape;636;p8">
              <a:extLst>
                <a:ext uri="{FF2B5EF4-FFF2-40B4-BE49-F238E27FC236}">
                  <a16:creationId xmlns:a16="http://schemas.microsoft.com/office/drawing/2014/main" id="{55959245-D6C1-CA29-AA9F-E39364ACA60D}"/>
                </a:ext>
              </a:extLst>
            </p:cNvPr>
            <p:cNvSpPr/>
            <p:nvPr/>
          </p:nvSpPr>
          <p:spPr>
            <a:xfrm>
              <a:off x="1650380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7" name="Google Shape;637;p8">
              <a:extLst>
                <a:ext uri="{FF2B5EF4-FFF2-40B4-BE49-F238E27FC236}">
                  <a16:creationId xmlns:a16="http://schemas.microsoft.com/office/drawing/2014/main" id="{CC746F47-E684-7AB8-9FA8-6919ADBA4337}"/>
                </a:ext>
              </a:extLst>
            </p:cNvPr>
            <p:cNvSpPr/>
            <p:nvPr/>
          </p:nvSpPr>
          <p:spPr>
            <a:xfrm>
              <a:off x="1940255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8" name="Google Shape;638;p8">
              <a:extLst>
                <a:ext uri="{FF2B5EF4-FFF2-40B4-BE49-F238E27FC236}">
                  <a16:creationId xmlns:a16="http://schemas.microsoft.com/office/drawing/2014/main" id="{0313E2F4-EDBF-D9BB-97A2-24FDBCE9AF85}"/>
                </a:ext>
              </a:extLst>
            </p:cNvPr>
            <p:cNvSpPr txBox="1"/>
            <p:nvPr/>
          </p:nvSpPr>
          <p:spPr>
            <a:xfrm>
              <a:off x="1603327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sp>
          <p:nvSpPr>
            <p:cNvPr id="639" name="Google Shape;639;p8">
              <a:extLst>
                <a:ext uri="{FF2B5EF4-FFF2-40B4-BE49-F238E27FC236}">
                  <a16:creationId xmlns:a16="http://schemas.microsoft.com/office/drawing/2014/main" id="{E3A665DD-EEC1-08DC-FA01-7179FFF00113}"/>
                </a:ext>
              </a:extLst>
            </p:cNvPr>
            <p:cNvSpPr/>
            <p:nvPr/>
          </p:nvSpPr>
          <p:spPr>
            <a:xfrm>
              <a:off x="1807022" y="1308927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0"/>
                  </a:lnTo>
                  <a:lnTo>
                    <a:pt x="0" y="682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40" name="Google Shape;640;p8">
            <a:extLst>
              <a:ext uri="{FF2B5EF4-FFF2-40B4-BE49-F238E27FC236}">
                <a16:creationId xmlns:a16="http://schemas.microsoft.com/office/drawing/2014/main" id="{C0E1C3DD-A3AA-8BC1-EFE4-DCD2557E637F}"/>
              </a:ext>
            </a:extLst>
          </p:cNvPr>
          <p:cNvSpPr/>
          <p:nvPr/>
        </p:nvSpPr>
        <p:spPr>
          <a:xfrm>
            <a:off x="17723358" y="1138428"/>
            <a:ext cx="564642" cy="7996428"/>
          </a:xfrm>
          <a:custGeom>
            <a:avLst/>
            <a:gdLst/>
            <a:ahLst/>
            <a:cxnLst/>
            <a:rect l="l" t="t" r="r" b="b"/>
            <a:pathLst>
              <a:path w="752856" h="10661904" extrusionOk="0">
                <a:moveTo>
                  <a:pt x="0" y="10661904"/>
                </a:moveTo>
                <a:lnTo>
                  <a:pt x="752856" y="10661904"/>
                </a:lnTo>
                <a:lnTo>
                  <a:pt x="752856" y="0"/>
                </a:lnTo>
                <a:lnTo>
                  <a:pt x="0" y="0"/>
                </a:lnTo>
                <a:lnTo>
                  <a:pt x="0" y="10661904"/>
                </a:lnTo>
                <a:close/>
              </a:path>
            </a:pathLst>
          </a:custGeom>
          <a:solidFill>
            <a:srgbClr val="C7C7C7">
              <a:alpha val="24706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Google Shape;551;p7">
            <a:extLst>
              <a:ext uri="{FF2B5EF4-FFF2-40B4-BE49-F238E27FC236}">
                <a16:creationId xmlns:a16="http://schemas.microsoft.com/office/drawing/2014/main" id="{2C10E191-8817-4691-5352-B19B6554E8C5}"/>
              </a:ext>
            </a:extLst>
          </p:cNvPr>
          <p:cNvSpPr txBox="1"/>
          <p:nvPr/>
        </p:nvSpPr>
        <p:spPr>
          <a:xfrm>
            <a:off x="1129866" y="3390988"/>
            <a:ext cx="13245000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0"/>
              </a:lnSpc>
            </a:pPr>
            <a:r>
              <a:rPr lang="pt-BR" sz="3200" dirty="0">
                <a:solidFill>
                  <a:schemeClr val="dk1"/>
                </a:solidFill>
              </a:rPr>
              <a:t>nononononononononononononononononononononononononononononononononononononononononononononononononononononononononononononononononononononononononono</a:t>
            </a:r>
            <a:endParaRPr sz="32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FEDED32-4856-2C77-8734-A61EE36AFF9C}"/>
              </a:ext>
            </a:extLst>
          </p:cNvPr>
          <p:cNvSpPr txBox="1"/>
          <p:nvPr/>
        </p:nvSpPr>
        <p:spPr>
          <a:xfrm>
            <a:off x="1129866" y="1138428"/>
            <a:ext cx="92463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rgbClr val="C00000"/>
                </a:solidFill>
                <a:latin typeface="PT Sans"/>
              </a:rPr>
              <a:t>REFERÊNCIAS/REFERENCES</a:t>
            </a:r>
          </a:p>
        </p:txBody>
      </p:sp>
    </p:spTree>
    <p:extLst>
      <p:ext uri="{BB962C8B-B14F-4D97-AF65-F5344CB8AC3E}">
        <p14:creationId xmlns:p14="http://schemas.microsoft.com/office/powerpoint/2010/main" val="2889720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1C00"/>
        </a:solidFill>
        <a:effectLst/>
      </p:bgPr>
    </p:bg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0"/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9999"/>
            </a:blip>
            <a:stretch>
              <a:fillRect t="-3547" r="-7094" b="-3547"/>
            </a:stretch>
          </a:blipFill>
          <a:ln>
            <a:noFill/>
          </a:ln>
        </p:spPr>
        <p:txBody>
          <a:bodyPr/>
          <a:lstStyle/>
          <a:p>
            <a:endParaRPr lang="pt-BR"/>
          </a:p>
        </p:txBody>
      </p:sp>
      <p:grpSp>
        <p:nvGrpSpPr>
          <p:cNvPr id="738" name="Google Shape;738;p10"/>
          <p:cNvGrpSpPr/>
          <p:nvPr/>
        </p:nvGrpSpPr>
        <p:grpSpPr>
          <a:xfrm>
            <a:off x="0" y="-82531"/>
            <a:ext cx="18498674" cy="10411380"/>
            <a:chOff x="0" y="-110041"/>
            <a:chExt cx="24664898" cy="13881839"/>
          </a:xfrm>
        </p:grpSpPr>
        <p:grpSp>
          <p:nvGrpSpPr>
            <p:cNvPr id="739" name="Google Shape;739;p10"/>
            <p:cNvGrpSpPr/>
            <p:nvPr/>
          </p:nvGrpSpPr>
          <p:grpSpPr>
            <a:xfrm>
              <a:off x="1730977" y="-110041"/>
              <a:ext cx="1136182" cy="810259"/>
              <a:chOff x="0" y="-28575"/>
              <a:chExt cx="295038" cy="210404"/>
            </a:xfrm>
          </p:grpSpPr>
          <p:sp>
            <p:nvSpPr>
              <p:cNvPr id="740" name="Google Shape;740;p10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41" name="Google Shape;741;p10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42" name="Google Shape;742;p10"/>
            <p:cNvSpPr/>
            <p:nvPr/>
          </p:nvSpPr>
          <p:spPr>
            <a:xfrm>
              <a:off x="459340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43" name="Google Shape;743;p10"/>
            <p:cNvSpPr/>
            <p:nvPr/>
          </p:nvSpPr>
          <p:spPr>
            <a:xfrm>
              <a:off x="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44" name="Google Shape;744;p10"/>
            <p:cNvSpPr/>
            <p:nvPr/>
          </p:nvSpPr>
          <p:spPr>
            <a:xfrm>
              <a:off x="331410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45" name="Google Shape;745;p10"/>
            <p:cNvSpPr/>
            <p:nvPr/>
          </p:nvSpPr>
          <p:spPr>
            <a:xfrm>
              <a:off x="182373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46" name="Google Shape;746;p10"/>
            <p:cNvSpPr/>
            <p:nvPr/>
          </p:nvSpPr>
          <p:spPr>
            <a:xfrm>
              <a:off x="274675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47" name="Google Shape;747;p10"/>
            <p:cNvSpPr/>
            <p:nvPr/>
          </p:nvSpPr>
          <p:spPr>
            <a:xfrm>
              <a:off x="917617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48" name="Google Shape;748;p10"/>
            <p:cNvSpPr/>
            <p:nvPr/>
          </p:nvSpPr>
          <p:spPr>
            <a:xfrm flipH="1">
              <a:off x="549841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49" name="Google Shape;749;p10"/>
            <p:cNvSpPr/>
            <p:nvPr/>
          </p:nvSpPr>
          <p:spPr>
            <a:xfrm>
              <a:off x="753678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50" name="Google Shape;750;p10"/>
            <p:cNvSpPr/>
            <p:nvPr/>
          </p:nvSpPr>
          <p:spPr>
            <a:xfrm>
              <a:off x="90500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51" name="Google Shape;751;p10"/>
            <p:cNvSpPr/>
            <p:nvPr/>
          </p:nvSpPr>
          <p:spPr>
            <a:xfrm>
              <a:off x="845551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52" name="Google Shape;752;p10"/>
            <p:cNvSpPr/>
            <p:nvPr/>
          </p:nvSpPr>
          <p:spPr>
            <a:xfrm>
              <a:off x="684477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53" name="Google Shape;753;p10"/>
            <p:cNvSpPr/>
            <p:nvPr/>
          </p:nvSpPr>
          <p:spPr>
            <a:xfrm>
              <a:off x="974352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54" name="Google Shape;754;p10"/>
            <p:cNvSpPr txBox="1"/>
            <p:nvPr/>
          </p:nvSpPr>
          <p:spPr>
            <a:xfrm>
              <a:off x="637424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755" name="Google Shape;755;p10"/>
            <p:cNvGrpSpPr/>
            <p:nvPr/>
          </p:nvGrpSpPr>
          <p:grpSpPr>
            <a:xfrm>
              <a:off x="20897464" y="-110041"/>
              <a:ext cx="1136182" cy="810259"/>
              <a:chOff x="0" y="-28575"/>
              <a:chExt cx="295038" cy="210404"/>
            </a:xfrm>
          </p:grpSpPr>
          <p:sp>
            <p:nvSpPr>
              <p:cNvPr id="756" name="Google Shape;756;p10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57" name="Google Shape;757;p10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58" name="Google Shape;758;p10"/>
            <p:cNvSpPr/>
            <p:nvPr/>
          </p:nvSpPr>
          <p:spPr>
            <a:xfrm>
              <a:off x="23759891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59" name="Google Shape;759;p10"/>
            <p:cNvSpPr/>
            <p:nvPr/>
          </p:nvSpPr>
          <p:spPr>
            <a:xfrm>
              <a:off x="19166487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60" name="Google Shape;760;p10"/>
            <p:cNvSpPr/>
            <p:nvPr/>
          </p:nvSpPr>
          <p:spPr>
            <a:xfrm>
              <a:off x="22480591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61" name="Google Shape;761;p10"/>
            <p:cNvSpPr/>
            <p:nvPr/>
          </p:nvSpPr>
          <p:spPr>
            <a:xfrm>
              <a:off x="20990221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62" name="Google Shape;762;p10"/>
            <p:cNvSpPr/>
            <p:nvPr/>
          </p:nvSpPr>
          <p:spPr>
            <a:xfrm>
              <a:off x="21913245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63" name="Google Shape;763;p10"/>
            <p:cNvSpPr/>
            <p:nvPr/>
          </p:nvSpPr>
          <p:spPr>
            <a:xfrm>
              <a:off x="20071494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764" name="Google Shape;764;p10"/>
            <p:cNvGrpSpPr/>
            <p:nvPr/>
          </p:nvGrpSpPr>
          <p:grpSpPr>
            <a:xfrm>
              <a:off x="11390007" y="-110041"/>
              <a:ext cx="1136182" cy="810259"/>
              <a:chOff x="0" y="-28575"/>
              <a:chExt cx="295038" cy="210404"/>
            </a:xfrm>
          </p:grpSpPr>
          <p:sp>
            <p:nvSpPr>
              <p:cNvPr id="765" name="Google Shape;765;p10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66" name="Google Shape;766;p10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67" name="Google Shape;767;p10"/>
            <p:cNvSpPr/>
            <p:nvPr/>
          </p:nvSpPr>
          <p:spPr>
            <a:xfrm>
              <a:off x="14252434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68" name="Google Shape;768;p10"/>
            <p:cNvSpPr/>
            <p:nvPr/>
          </p:nvSpPr>
          <p:spPr>
            <a:xfrm>
              <a:off x="9659030" y="17697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69" name="Google Shape;769;p10"/>
            <p:cNvSpPr/>
            <p:nvPr/>
          </p:nvSpPr>
          <p:spPr>
            <a:xfrm>
              <a:off x="12973134" y="17697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70" name="Google Shape;770;p10"/>
            <p:cNvSpPr/>
            <p:nvPr/>
          </p:nvSpPr>
          <p:spPr>
            <a:xfrm>
              <a:off x="11482765" y="1769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71" name="Google Shape;771;p10"/>
            <p:cNvSpPr/>
            <p:nvPr/>
          </p:nvSpPr>
          <p:spPr>
            <a:xfrm>
              <a:off x="12405789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72" name="Google Shape;772;p10"/>
            <p:cNvSpPr/>
            <p:nvPr/>
          </p:nvSpPr>
          <p:spPr>
            <a:xfrm>
              <a:off x="18835208" y="17697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73" name="Google Shape;773;p10"/>
            <p:cNvSpPr/>
            <p:nvPr/>
          </p:nvSpPr>
          <p:spPr>
            <a:xfrm flipH="1">
              <a:off x="15157442" y="0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74" name="Google Shape;774;p10"/>
            <p:cNvSpPr/>
            <p:nvPr/>
          </p:nvSpPr>
          <p:spPr>
            <a:xfrm>
              <a:off x="17195819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75" name="Google Shape;775;p10"/>
            <p:cNvSpPr/>
            <p:nvPr/>
          </p:nvSpPr>
          <p:spPr>
            <a:xfrm>
              <a:off x="10564037" y="0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76" name="Google Shape;776;p10"/>
            <p:cNvSpPr/>
            <p:nvPr/>
          </p:nvSpPr>
          <p:spPr>
            <a:xfrm>
              <a:off x="18114546" y="0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77" name="Google Shape;777;p10"/>
            <p:cNvSpPr/>
            <p:nvPr/>
          </p:nvSpPr>
          <p:spPr>
            <a:xfrm>
              <a:off x="16503808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78" name="Google Shape;778;p10"/>
            <p:cNvSpPr/>
            <p:nvPr/>
          </p:nvSpPr>
          <p:spPr>
            <a:xfrm>
              <a:off x="19402554" y="0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79" name="Google Shape;779;p10"/>
            <p:cNvSpPr txBox="1"/>
            <p:nvPr/>
          </p:nvSpPr>
          <p:spPr>
            <a:xfrm>
              <a:off x="16033277" y="27114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780" name="Google Shape;780;p10"/>
            <p:cNvGrpSpPr/>
            <p:nvPr/>
          </p:nvGrpSpPr>
          <p:grpSpPr>
            <a:xfrm>
              <a:off x="1730977" y="12961538"/>
              <a:ext cx="1136182" cy="810259"/>
              <a:chOff x="0" y="-28575"/>
              <a:chExt cx="295038" cy="210404"/>
            </a:xfrm>
          </p:grpSpPr>
          <p:sp>
            <p:nvSpPr>
              <p:cNvPr id="781" name="Google Shape;781;p10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82" name="Google Shape;782;p10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83" name="Google Shape;783;p10"/>
            <p:cNvSpPr/>
            <p:nvPr/>
          </p:nvSpPr>
          <p:spPr>
            <a:xfrm>
              <a:off x="459340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84" name="Google Shape;784;p10"/>
            <p:cNvSpPr/>
            <p:nvPr/>
          </p:nvSpPr>
          <p:spPr>
            <a:xfrm>
              <a:off x="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85" name="Google Shape;785;p10"/>
            <p:cNvSpPr/>
            <p:nvPr/>
          </p:nvSpPr>
          <p:spPr>
            <a:xfrm>
              <a:off x="331410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5" y="0"/>
                  </a:lnTo>
                  <a:lnTo>
                    <a:pt x="12847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86" name="Google Shape;786;p10"/>
            <p:cNvSpPr/>
            <p:nvPr/>
          </p:nvSpPr>
          <p:spPr>
            <a:xfrm>
              <a:off x="274675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87" name="Google Shape;787;p10"/>
            <p:cNvSpPr/>
            <p:nvPr/>
          </p:nvSpPr>
          <p:spPr>
            <a:xfrm>
              <a:off x="917617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88" name="Google Shape;788;p10"/>
            <p:cNvSpPr/>
            <p:nvPr/>
          </p:nvSpPr>
          <p:spPr>
            <a:xfrm flipH="1">
              <a:off x="549841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89" name="Google Shape;789;p10"/>
            <p:cNvSpPr/>
            <p:nvPr/>
          </p:nvSpPr>
          <p:spPr>
            <a:xfrm>
              <a:off x="753678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90" name="Google Shape;790;p10"/>
            <p:cNvSpPr/>
            <p:nvPr/>
          </p:nvSpPr>
          <p:spPr>
            <a:xfrm>
              <a:off x="90500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91" name="Google Shape;791;p10"/>
            <p:cNvSpPr/>
            <p:nvPr/>
          </p:nvSpPr>
          <p:spPr>
            <a:xfrm>
              <a:off x="845551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92" name="Google Shape;792;p10"/>
            <p:cNvSpPr/>
            <p:nvPr/>
          </p:nvSpPr>
          <p:spPr>
            <a:xfrm>
              <a:off x="684477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93" name="Google Shape;793;p10"/>
            <p:cNvSpPr/>
            <p:nvPr/>
          </p:nvSpPr>
          <p:spPr>
            <a:xfrm>
              <a:off x="974352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94" name="Google Shape;794;p10"/>
            <p:cNvSpPr txBox="1"/>
            <p:nvPr/>
          </p:nvSpPr>
          <p:spPr>
            <a:xfrm>
              <a:off x="637424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grpSp>
          <p:nvGrpSpPr>
            <p:cNvPr id="795" name="Google Shape;795;p10"/>
            <p:cNvGrpSpPr/>
            <p:nvPr/>
          </p:nvGrpSpPr>
          <p:grpSpPr>
            <a:xfrm>
              <a:off x="20897464" y="12961538"/>
              <a:ext cx="1136182" cy="810259"/>
              <a:chOff x="0" y="-28575"/>
              <a:chExt cx="295038" cy="210404"/>
            </a:xfrm>
          </p:grpSpPr>
          <p:sp>
            <p:nvSpPr>
              <p:cNvPr id="796" name="Google Shape;796;p10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97" name="Google Shape;797;p10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98" name="Google Shape;798;p10"/>
            <p:cNvSpPr/>
            <p:nvPr/>
          </p:nvSpPr>
          <p:spPr>
            <a:xfrm>
              <a:off x="23759891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99" name="Google Shape;799;p10"/>
            <p:cNvSpPr/>
            <p:nvPr/>
          </p:nvSpPr>
          <p:spPr>
            <a:xfrm>
              <a:off x="19166487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00" name="Google Shape;800;p10"/>
            <p:cNvSpPr/>
            <p:nvPr/>
          </p:nvSpPr>
          <p:spPr>
            <a:xfrm>
              <a:off x="22480591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01" name="Google Shape;801;p10"/>
            <p:cNvSpPr/>
            <p:nvPr/>
          </p:nvSpPr>
          <p:spPr>
            <a:xfrm>
              <a:off x="20990221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02" name="Google Shape;802;p10"/>
            <p:cNvSpPr/>
            <p:nvPr/>
          </p:nvSpPr>
          <p:spPr>
            <a:xfrm>
              <a:off x="21913245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03" name="Google Shape;803;p10"/>
            <p:cNvSpPr/>
            <p:nvPr/>
          </p:nvSpPr>
          <p:spPr>
            <a:xfrm>
              <a:off x="20071494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804" name="Google Shape;804;p10"/>
            <p:cNvGrpSpPr/>
            <p:nvPr/>
          </p:nvGrpSpPr>
          <p:grpSpPr>
            <a:xfrm>
              <a:off x="11390007" y="12961538"/>
              <a:ext cx="1136182" cy="810259"/>
              <a:chOff x="0" y="-28575"/>
              <a:chExt cx="295038" cy="210404"/>
            </a:xfrm>
          </p:grpSpPr>
          <p:sp>
            <p:nvSpPr>
              <p:cNvPr id="805" name="Google Shape;805;p10"/>
              <p:cNvSpPr/>
              <p:nvPr/>
            </p:nvSpPr>
            <p:spPr>
              <a:xfrm>
                <a:off x="0" y="0"/>
                <a:ext cx="295038" cy="181829"/>
              </a:xfrm>
              <a:custGeom>
                <a:avLst/>
                <a:gdLst/>
                <a:ahLst/>
                <a:cxnLst/>
                <a:rect l="l" t="t" r="r" b="b"/>
                <a:pathLst>
                  <a:path w="295038" h="181829" extrusionOk="0">
                    <a:moveTo>
                      <a:pt x="0" y="0"/>
                    </a:moveTo>
                    <a:lnTo>
                      <a:pt x="295038" y="0"/>
                    </a:lnTo>
                    <a:lnTo>
                      <a:pt x="295038" y="181829"/>
                    </a:lnTo>
                    <a:lnTo>
                      <a:pt x="0" y="181829"/>
                    </a:lnTo>
                    <a:close/>
                  </a:path>
                </a:pathLst>
              </a:custGeom>
              <a:solidFill>
                <a:srgbClr val="6F360C"/>
              </a:solidFill>
              <a:ln>
                <a:noFill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06" name="Google Shape;806;p10"/>
              <p:cNvSpPr txBox="1"/>
              <p:nvPr/>
            </p:nvSpPr>
            <p:spPr>
              <a:xfrm>
                <a:off x="0" y="-28575"/>
                <a:ext cx="295038" cy="210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07" name="Google Shape;807;p10"/>
            <p:cNvSpPr/>
            <p:nvPr/>
          </p:nvSpPr>
          <p:spPr>
            <a:xfrm>
              <a:off x="14252434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8" y="0"/>
                  </a:lnTo>
                  <a:lnTo>
                    <a:pt x="905008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08" name="Google Shape;808;p10"/>
            <p:cNvSpPr/>
            <p:nvPr/>
          </p:nvSpPr>
          <p:spPr>
            <a:xfrm>
              <a:off x="9659030" y="13071579"/>
              <a:ext cx="905007" cy="682521"/>
            </a:xfrm>
            <a:custGeom>
              <a:avLst/>
              <a:gdLst/>
              <a:ahLst/>
              <a:cxnLst/>
              <a:rect l="l" t="t" r="r" b="b"/>
              <a:pathLst>
                <a:path w="905007" h="682521" extrusionOk="0">
                  <a:moveTo>
                    <a:pt x="0" y="0"/>
                  </a:moveTo>
                  <a:lnTo>
                    <a:pt x="905007" y="0"/>
                  </a:lnTo>
                  <a:lnTo>
                    <a:pt x="905007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708" r="-833" b="-5259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09" name="Google Shape;809;p10"/>
            <p:cNvSpPr/>
            <p:nvPr/>
          </p:nvSpPr>
          <p:spPr>
            <a:xfrm>
              <a:off x="12973134" y="13071579"/>
              <a:ext cx="1284745" cy="682521"/>
            </a:xfrm>
            <a:custGeom>
              <a:avLst/>
              <a:gdLst/>
              <a:ahLst/>
              <a:cxnLst/>
              <a:rect l="l" t="t" r="r" b="b"/>
              <a:pathLst>
                <a:path w="1284745" h="682521" extrusionOk="0">
                  <a:moveTo>
                    <a:pt x="0" y="0"/>
                  </a:moveTo>
                  <a:lnTo>
                    <a:pt x="1284744" y="0"/>
                  </a:lnTo>
                  <a:lnTo>
                    <a:pt x="128474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10" name="Google Shape;810;p10"/>
            <p:cNvSpPr/>
            <p:nvPr/>
          </p:nvSpPr>
          <p:spPr>
            <a:xfrm>
              <a:off x="11482765" y="13071579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11" name="Google Shape;811;p10"/>
            <p:cNvSpPr/>
            <p:nvPr/>
          </p:nvSpPr>
          <p:spPr>
            <a:xfrm>
              <a:off x="12405789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5" y="0"/>
                  </a:lnTo>
                  <a:lnTo>
                    <a:pt x="567345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12" name="Google Shape;812;p10"/>
            <p:cNvSpPr/>
            <p:nvPr/>
          </p:nvSpPr>
          <p:spPr>
            <a:xfrm>
              <a:off x="18835208" y="13071579"/>
              <a:ext cx="567345" cy="682521"/>
            </a:xfrm>
            <a:custGeom>
              <a:avLst/>
              <a:gdLst/>
              <a:ahLst/>
              <a:cxnLst/>
              <a:rect l="l" t="t" r="r" b="b"/>
              <a:pathLst>
                <a:path w="567345" h="682521" extrusionOk="0">
                  <a:moveTo>
                    <a:pt x="0" y="0"/>
                  </a:moveTo>
                  <a:lnTo>
                    <a:pt x="567346" y="0"/>
                  </a:lnTo>
                  <a:lnTo>
                    <a:pt x="567346" y="682521"/>
                  </a:lnTo>
                  <a:lnTo>
                    <a:pt x="0" y="682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13" name="Google Shape;813;p10"/>
            <p:cNvSpPr/>
            <p:nvPr/>
          </p:nvSpPr>
          <p:spPr>
            <a:xfrm flipH="1">
              <a:off x="15157442" y="13071579"/>
              <a:ext cx="1346366" cy="700218"/>
            </a:xfrm>
            <a:custGeom>
              <a:avLst/>
              <a:gdLst/>
              <a:ahLst/>
              <a:cxnLst/>
              <a:rect l="l" t="t" r="r" b="b"/>
              <a:pathLst>
                <a:path w="1346366" h="700218" extrusionOk="0">
                  <a:moveTo>
                    <a:pt x="1346366" y="0"/>
                  </a:moveTo>
                  <a:lnTo>
                    <a:pt x="0" y="0"/>
                  </a:lnTo>
                  <a:lnTo>
                    <a:pt x="0" y="700218"/>
                  </a:lnTo>
                  <a:lnTo>
                    <a:pt x="1346366" y="700218"/>
                  </a:lnTo>
                  <a:lnTo>
                    <a:pt x="1346366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14" name="Google Shape;814;p10"/>
            <p:cNvSpPr/>
            <p:nvPr/>
          </p:nvSpPr>
          <p:spPr>
            <a:xfrm>
              <a:off x="17195819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7" y="0"/>
                  </a:lnTo>
                  <a:lnTo>
                    <a:pt x="918727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15" name="Google Shape;815;p10"/>
            <p:cNvSpPr/>
            <p:nvPr/>
          </p:nvSpPr>
          <p:spPr>
            <a:xfrm>
              <a:off x="10564037" y="13071579"/>
              <a:ext cx="918727" cy="700218"/>
            </a:xfrm>
            <a:custGeom>
              <a:avLst/>
              <a:gdLst/>
              <a:ahLst/>
              <a:cxnLst/>
              <a:rect l="l" t="t" r="r" b="b"/>
              <a:pathLst>
                <a:path w="918727" h="700218" extrusionOk="0">
                  <a:moveTo>
                    <a:pt x="0" y="0"/>
                  </a:moveTo>
                  <a:lnTo>
                    <a:pt x="918728" y="0"/>
                  </a:lnTo>
                  <a:lnTo>
                    <a:pt x="918728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7976" b="-7976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16" name="Google Shape;816;p10"/>
            <p:cNvSpPr/>
            <p:nvPr/>
          </p:nvSpPr>
          <p:spPr>
            <a:xfrm>
              <a:off x="18114546" y="13071579"/>
              <a:ext cx="720662" cy="700218"/>
            </a:xfrm>
            <a:custGeom>
              <a:avLst/>
              <a:gdLst/>
              <a:ahLst/>
              <a:cxnLst/>
              <a:rect l="l" t="t" r="r" b="b"/>
              <a:pathLst>
                <a:path w="720662" h="700218" extrusionOk="0">
                  <a:moveTo>
                    <a:pt x="0" y="0"/>
                  </a:moveTo>
                  <a:lnTo>
                    <a:pt x="720662" y="0"/>
                  </a:lnTo>
                  <a:lnTo>
                    <a:pt x="720662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17" name="Google Shape;817;p10"/>
            <p:cNvSpPr/>
            <p:nvPr/>
          </p:nvSpPr>
          <p:spPr>
            <a:xfrm>
              <a:off x="16503808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18" name="Google Shape;818;p10"/>
            <p:cNvSpPr/>
            <p:nvPr/>
          </p:nvSpPr>
          <p:spPr>
            <a:xfrm>
              <a:off x="19402554" y="13071579"/>
              <a:ext cx="692011" cy="700218"/>
            </a:xfrm>
            <a:custGeom>
              <a:avLst/>
              <a:gdLst/>
              <a:ahLst/>
              <a:cxnLst/>
              <a:rect l="l" t="t" r="r" b="b"/>
              <a:pathLst>
                <a:path w="692011" h="700218" extrusionOk="0">
                  <a:moveTo>
                    <a:pt x="0" y="0"/>
                  </a:moveTo>
                  <a:lnTo>
                    <a:pt x="692011" y="0"/>
                  </a:lnTo>
                  <a:lnTo>
                    <a:pt x="692011" y="700218"/>
                  </a:lnTo>
                  <a:lnTo>
                    <a:pt x="0" y="7002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1073" b="-1073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19" name="Google Shape;819;p10"/>
            <p:cNvSpPr txBox="1"/>
            <p:nvPr/>
          </p:nvSpPr>
          <p:spPr>
            <a:xfrm>
              <a:off x="16033277" y="13052529"/>
              <a:ext cx="28723" cy="1426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6" b="0" i="0" u="none" strike="noStrike" cap="none">
                  <a:solidFill>
                    <a:srgbClr val="00010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/>
            </a:p>
          </p:txBody>
        </p:sp>
        <p:sp>
          <p:nvSpPr>
            <p:cNvPr id="820" name="Google Shape;820;p10"/>
            <p:cNvSpPr/>
            <p:nvPr/>
          </p:nvSpPr>
          <p:spPr>
            <a:xfrm>
              <a:off x="1807022" y="13089277"/>
              <a:ext cx="923024" cy="682521"/>
            </a:xfrm>
            <a:custGeom>
              <a:avLst/>
              <a:gdLst/>
              <a:ahLst/>
              <a:cxnLst/>
              <a:rect l="l" t="t" r="r" b="b"/>
              <a:pathLst>
                <a:path w="923024" h="682521" extrusionOk="0">
                  <a:moveTo>
                    <a:pt x="0" y="0"/>
                  </a:moveTo>
                  <a:lnTo>
                    <a:pt x="923024" y="0"/>
                  </a:lnTo>
                  <a:lnTo>
                    <a:pt x="923024" y="682520"/>
                  </a:lnTo>
                  <a:lnTo>
                    <a:pt x="0" y="6825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16380"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21" name="Google Shape;821;p10"/>
          <p:cNvSpPr txBox="1"/>
          <p:nvPr/>
        </p:nvSpPr>
        <p:spPr>
          <a:xfrm>
            <a:off x="10184444" y="4464582"/>
            <a:ext cx="6918706" cy="1399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184" b="1" i="0" u="none" strike="noStrike" cap="none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Obrigada(o)!</a:t>
            </a:r>
            <a:endParaRPr/>
          </a:p>
        </p:txBody>
      </p:sp>
      <p:grpSp>
        <p:nvGrpSpPr>
          <p:cNvPr id="823" name="Google Shape;823;p10"/>
          <p:cNvGrpSpPr/>
          <p:nvPr/>
        </p:nvGrpSpPr>
        <p:grpSpPr>
          <a:xfrm>
            <a:off x="-610404" y="1935579"/>
            <a:ext cx="9671727" cy="5437405"/>
            <a:chOff x="0" y="0"/>
            <a:chExt cx="12895637" cy="7249872"/>
          </a:xfrm>
        </p:grpSpPr>
        <p:sp>
          <p:nvSpPr>
            <p:cNvPr id="824" name="Google Shape;824;p10"/>
            <p:cNvSpPr/>
            <p:nvPr/>
          </p:nvSpPr>
          <p:spPr>
            <a:xfrm>
              <a:off x="2426507" y="0"/>
              <a:ext cx="8933367" cy="5140900"/>
            </a:xfrm>
            <a:custGeom>
              <a:avLst/>
              <a:gdLst/>
              <a:ahLst/>
              <a:cxnLst/>
              <a:rect l="l" t="t" r="r" b="b"/>
              <a:pathLst>
                <a:path w="8933367" h="5140900" extrusionOk="0">
                  <a:moveTo>
                    <a:pt x="0" y="0"/>
                  </a:moveTo>
                  <a:lnTo>
                    <a:pt x="8933367" y="0"/>
                  </a:lnTo>
                  <a:lnTo>
                    <a:pt x="8933367" y="5140900"/>
                  </a:lnTo>
                  <a:lnTo>
                    <a:pt x="0" y="51409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25" name="Google Shape;825;p10"/>
            <p:cNvSpPr/>
            <p:nvPr/>
          </p:nvSpPr>
          <p:spPr>
            <a:xfrm>
              <a:off x="1011311" y="2030637"/>
              <a:ext cx="5035116" cy="5035116"/>
            </a:xfrm>
            <a:custGeom>
              <a:avLst/>
              <a:gdLst/>
              <a:ahLst/>
              <a:cxnLst/>
              <a:rect l="l" t="t" r="r" b="b"/>
              <a:pathLst>
                <a:path w="5035116" h="5035116" extrusionOk="0">
                  <a:moveTo>
                    <a:pt x="0" y="0"/>
                  </a:moveTo>
                  <a:lnTo>
                    <a:pt x="5035116" y="0"/>
                  </a:lnTo>
                  <a:lnTo>
                    <a:pt x="5035116" y="5035116"/>
                  </a:lnTo>
                  <a:lnTo>
                    <a:pt x="0" y="503511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26" name="Google Shape;826;p10"/>
            <p:cNvSpPr/>
            <p:nvPr/>
          </p:nvSpPr>
          <p:spPr>
            <a:xfrm>
              <a:off x="2318553" y="2214756"/>
              <a:ext cx="5035116" cy="5035116"/>
            </a:xfrm>
            <a:custGeom>
              <a:avLst/>
              <a:gdLst/>
              <a:ahLst/>
              <a:cxnLst/>
              <a:rect l="l" t="t" r="r" b="b"/>
              <a:pathLst>
                <a:path w="5035116" h="5035116" extrusionOk="0">
                  <a:moveTo>
                    <a:pt x="0" y="0"/>
                  </a:moveTo>
                  <a:lnTo>
                    <a:pt x="5035116" y="0"/>
                  </a:lnTo>
                  <a:lnTo>
                    <a:pt x="5035116" y="5035115"/>
                  </a:lnTo>
                  <a:lnTo>
                    <a:pt x="0" y="50351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27" name="Google Shape;827;p10"/>
            <p:cNvSpPr/>
            <p:nvPr/>
          </p:nvSpPr>
          <p:spPr>
            <a:xfrm>
              <a:off x="0" y="1791283"/>
              <a:ext cx="5035116" cy="5035116"/>
            </a:xfrm>
            <a:custGeom>
              <a:avLst/>
              <a:gdLst/>
              <a:ahLst/>
              <a:cxnLst/>
              <a:rect l="l" t="t" r="r" b="b"/>
              <a:pathLst>
                <a:path w="5035116" h="5035116" extrusionOk="0">
                  <a:moveTo>
                    <a:pt x="0" y="0"/>
                  </a:moveTo>
                  <a:lnTo>
                    <a:pt x="5035116" y="0"/>
                  </a:lnTo>
                  <a:lnTo>
                    <a:pt x="5035116" y="5035116"/>
                  </a:lnTo>
                  <a:lnTo>
                    <a:pt x="0" y="503511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28" name="Google Shape;828;p10"/>
            <p:cNvSpPr/>
            <p:nvPr/>
          </p:nvSpPr>
          <p:spPr>
            <a:xfrm>
              <a:off x="3110263" y="2030637"/>
              <a:ext cx="5035116" cy="5035116"/>
            </a:xfrm>
            <a:custGeom>
              <a:avLst/>
              <a:gdLst/>
              <a:ahLst/>
              <a:cxnLst/>
              <a:rect l="l" t="t" r="r" b="b"/>
              <a:pathLst>
                <a:path w="5035116" h="5035116" extrusionOk="0">
                  <a:moveTo>
                    <a:pt x="0" y="0"/>
                  </a:moveTo>
                  <a:lnTo>
                    <a:pt x="5035115" y="0"/>
                  </a:lnTo>
                  <a:lnTo>
                    <a:pt x="5035115" y="5035116"/>
                  </a:lnTo>
                  <a:lnTo>
                    <a:pt x="0" y="503511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29" name="Google Shape;829;p10"/>
            <p:cNvSpPr/>
            <p:nvPr/>
          </p:nvSpPr>
          <p:spPr>
            <a:xfrm>
              <a:off x="4141326" y="2122696"/>
              <a:ext cx="5035116" cy="5035116"/>
            </a:xfrm>
            <a:custGeom>
              <a:avLst/>
              <a:gdLst/>
              <a:ahLst/>
              <a:cxnLst/>
              <a:rect l="l" t="t" r="r" b="b"/>
              <a:pathLst>
                <a:path w="5035116" h="5035116" extrusionOk="0">
                  <a:moveTo>
                    <a:pt x="0" y="0"/>
                  </a:moveTo>
                  <a:lnTo>
                    <a:pt x="5035116" y="0"/>
                  </a:lnTo>
                  <a:lnTo>
                    <a:pt x="5035116" y="5035116"/>
                  </a:lnTo>
                  <a:lnTo>
                    <a:pt x="0" y="503511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30" name="Google Shape;830;p10"/>
            <p:cNvSpPr/>
            <p:nvPr/>
          </p:nvSpPr>
          <p:spPr>
            <a:xfrm>
              <a:off x="5466980" y="2214756"/>
              <a:ext cx="5035116" cy="5035116"/>
            </a:xfrm>
            <a:custGeom>
              <a:avLst/>
              <a:gdLst/>
              <a:ahLst/>
              <a:cxnLst/>
              <a:rect l="l" t="t" r="r" b="b"/>
              <a:pathLst>
                <a:path w="5035116" h="5035116" extrusionOk="0">
                  <a:moveTo>
                    <a:pt x="0" y="0"/>
                  </a:moveTo>
                  <a:lnTo>
                    <a:pt x="5035116" y="0"/>
                  </a:lnTo>
                  <a:lnTo>
                    <a:pt x="5035116" y="5035115"/>
                  </a:lnTo>
                  <a:lnTo>
                    <a:pt x="0" y="50351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31" name="Google Shape;831;p10"/>
            <p:cNvSpPr/>
            <p:nvPr/>
          </p:nvSpPr>
          <p:spPr>
            <a:xfrm>
              <a:off x="6479632" y="2214756"/>
              <a:ext cx="5035116" cy="5035116"/>
            </a:xfrm>
            <a:custGeom>
              <a:avLst/>
              <a:gdLst/>
              <a:ahLst/>
              <a:cxnLst/>
              <a:rect l="l" t="t" r="r" b="b"/>
              <a:pathLst>
                <a:path w="5035116" h="5035116" extrusionOk="0">
                  <a:moveTo>
                    <a:pt x="0" y="0"/>
                  </a:moveTo>
                  <a:lnTo>
                    <a:pt x="5035116" y="0"/>
                  </a:lnTo>
                  <a:lnTo>
                    <a:pt x="5035116" y="5035115"/>
                  </a:lnTo>
                  <a:lnTo>
                    <a:pt x="0" y="50351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32" name="Google Shape;832;p10"/>
            <p:cNvSpPr/>
            <p:nvPr/>
          </p:nvSpPr>
          <p:spPr>
            <a:xfrm>
              <a:off x="7860521" y="1791283"/>
              <a:ext cx="5035116" cy="5035116"/>
            </a:xfrm>
            <a:custGeom>
              <a:avLst/>
              <a:gdLst/>
              <a:ahLst/>
              <a:cxnLst/>
              <a:rect l="l" t="t" r="r" b="b"/>
              <a:pathLst>
                <a:path w="5035116" h="5035116" extrusionOk="0">
                  <a:moveTo>
                    <a:pt x="0" y="0"/>
                  </a:moveTo>
                  <a:lnTo>
                    <a:pt x="5035116" y="0"/>
                  </a:lnTo>
                  <a:lnTo>
                    <a:pt x="5035116" y="5035116"/>
                  </a:lnTo>
                  <a:lnTo>
                    <a:pt x="0" y="503511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33" name="Google Shape;833;p10"/>
            <p:cNvSpPr/>
            <p:nvPr/>
          </p:nvSpPr>
          <p:spPr>
            <a:xfrm>
              <a:off x="7639579" y="1680812"/>
              <a:ext cx="5035116" cy="5035116"/>
            </a:xfrm>
            <a:custGeom>
              <a:avLst/>
              <a:gdLst/>
              <a:ahLst/>
              <a:cxnLst/>
              <a:rect l="l" t="t" r="r" b="b"/>
              <a:pathLst>
                <a:path w="5035116" h="5035116" extrusionOk="0">
                  <a:moveTo>
                    <a:pt x="0" y="0"/>
                  </a:moveTo>
                  <a:lnTo>
                    <a:pt x="5035115" y="0"/>
                  </a:lnTo>
                  <a:lnTo>
                    <a:pt x="5035115" y="5035116"/>
                  </a:lnTo>
                  <a:lnTo>
                    <a:pt x="0" y="503511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34" name="Google Shape;834;p10"/>
            <p:cNvSpPr/>
            <p:nvPr/>
          </p:nvSpPr>
          <p:spPr>
            <a:xfrm>
              <a:off x="4615715" y="2214756"/>
              <a:ext cx="5035116" cy="5035116"/>
            </a:xfrm>
            <a:custGeom>
              <a:avLst/>
              <a:gdLst/>
              <a:ahLst/>
              <a:cxnLst/>
              <a:rect l="l" t="t" r="r" b="b"/>
              <a:pathLst>
                <a:path w="5035116" h="5035116" extrusionOk="0">
                  <a:moveTo>
                    <a:pt x="0" y="0"/>
                  </a:moveTo>
                  <a:lnTo>
                    <a:pt x="5035116" y="0"/>
                  </a:lnTo>
                  <a:lnTo>
                    <a:pt x="5035116" y="5035115"/>
                  </a:lnTo>
                  <a:lnTo>
                    <a:pt x="0" y="50351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35" name="Google Shape;835;p10"/>
            <p:cNvSpPr/>
            <p:nvPr/>
          </p:nvSpPr>
          <p:spPr>
            <a:xfrm>
              <a:off x="2748190" y="3209423"/>
              <a:ext cx="8290001" cy="2502544"/>
            </a:xfrm>
            <a:custGeom>
              <a:avLst/>
              <a:gdLst/>
              <a:ahLst/>
              <a:cxnLst/>
              <a:rect l="l" t="t" r="r" b="b"/>
              <a:pathLst>
                <a:path w="8290001" h="2502544" extrusionOk="0">
                  <a:moveTo>
                    <a:pt x="0" y="0"/>
                  </a:moveTo>
                  <a:lnTo>
                    <a:pt x="8290001" y="0"/>
                  </a:lnTo>
                  <a:lnTo>
                    <a:pt x="8290001" y="2502543"/>
                  </a:lnTo>
                  <a:lnTo>
                    <a:pt x="0" y="25025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pt-BR"/>
            </a:p>
          </p:txBody>
        </p:sp>
      </p:grpSp>
      <p:cxnSp>
        <p:nvCxnSpPr>
          <p:cNvPr id="836" name="Google Shape;836;p10"/>
          <p:cNvCxnSpPr/>
          <p:nvPr/>
        </p:nvCxnSpPr>
        <p:spPr>
          <a:xfrm rot="10800000">
            <a:off x="9163050" y="3370155"/>
            <a:ext cx="0" cy="354669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Google Shape;98;p1">
            <a:extLst>
              <a:ext uri="{FF2B5EF4-FFF2-40B4-BE49-F238E27FC236}">
                <a16:creationId xmlns:a16="http://schemas.microsoft.com/office/drawing/2014/main" id="{B0DE132C-5C09-97A3-132C-5480A37867F6}"/>
              </a:ext>
            </a:extLst>
          </p:cNvPr>
          <p:cNvSpPr txBox="1"/>
          <p:nvPr/>
        </p:nvSpPr>
        <p:spPr>
          <a:xfrm>
            <a:off x="1037230" y="7280179"/>
            <a:ext cx="7546862" cy="147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3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Soberania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Segurança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Alimentar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Nutricional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direitos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justiças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saberes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práticas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para a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transformação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dos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sistemas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alimentares</a:t>
            </a:r>
            <a:endParaRPr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143</Words>
  <Application>Microsoft Office PowerPoint</Application>
  <PresentationFormat>Personalizar</PresentationFormat>
  <Paragraphs>65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Sansita</vt:lpstr>
      <vt:lpstr>Inter</vt:lpstr>
      <vt:lpstr>Arial</vt:lpstr>
      <vt:lpstr>Poppins</vt:lpstr>
      <vt:lpstr>Calibri</vt:lpstr>
      <vt:lpstr>PT Sans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Rosane Cavalcante</cp:lastModifiedBy>
  <cp:revision>3</cp:revision>
  <dcterms:created xsi:type="dcterms:W3CDTF">2006-08-16T00:00:00Z</dcterms:created>
  <dcterms:modified xsi:type="dcterms:W3CDTF">2026-09-28T21:33:43Z</dcterms:modified>
</cp:coreProperties>
</file>